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5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9.xml" ContentType="application/vnd.openxmlformats-officedocument.theme+xml"/>
  <Override PartName="/ppt/theme/themeOverride4.xml" ContentType="application/vnd.openxmlformats-officedocument.themeOverrid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5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7" r:id="rId5"/>
    <p:sldMasterId id="2147483687" r:id="rId6"/>
    <p:sldMasterId id="2147483697" r:id="rId7"/>
    <p:sldMasterId id="2147483709" r:id="rId8"/>
    <p:sldMasterId id="2147483719" r:id="rId9"/>
    <p:sldMasterId id="2147483731" r:id="rId10"/>
    <p:sldMasterId id="2147483741" r:id="rId11"/>
    <p:sldMasterId id="2147483751" r:id="rId12"/>
  </p:sldMasterIdLst>
  <p:notesMasterIdLst>
    <p:notesMasterId r:id="rId38"/>
  </p:notesMasterIdLst>
  <p:sldIdLst>
    <p:sldId id="438" r:id="rId13"/>
    <p:sldId id="545" r:id="rId14"/>
    <p:sldId id="542" r:id="rId15"/>
    <p:sldId id="595" r:id="rId16"/>
    <p:sldId id="578" r:id="rId17"/>
    <p:sldId id="579" r:id="rId18"/>
    <p:sldId id="601" r:id="rId19"/>
    <p:sldId id="600" r:id="rId20"/>
    <p:sldId id="599" r:id="rId21"/>
    <p:sldId id="580" r:id="rId22"/>
    <p:sldId id="582" r:id="rId23"/>
    <p:sldId id="584" r:id="rId24"/>
    <p:sldId id="581" r:id="rId25"/>
    <p:sldId id="585" r:id="rId26"/>
    <p:sldId id="598" r:id="rId27"/>
    <p:sldId id="596" r:id="rId28"/>
    <p:sldId id="597" r:id="rId29"/>
    <p:sldId id="589" r:id="rId30"/>
    <p:sldId id="586" r:id="rId31"/>
    <p:sldId id="588" r:id="rId32"/>
    <p:sldId id="593" r:id="rId33"/>
    <p:sldId id="594" r:id="rId34"/>
    <p:sldId id="592" r:id="rId35"/>
    <p:sldId id="587" r:id="rId36"/>
    <p:sldId id="5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17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deshna  Choudhury" initials="SC" lastIdx="1" clrIdx="0">
    <p:extLst/>
  </p:cmAuthor>
  <p:cmAuthor id="2" name="Udipta Datta" initials="UD" lastIdx="1" clrIdx="1">
    <p:extLst/>
  </p:cmAuthor>
  <p:cmAuthor id="3" name="Rahul Mohan" initials="RM" lastIdx="13" clrIdx="2">
    <p:extLst/>
  </p:cmAuthor>
  <p:cmAuthor id="4" name="Varun  G" initials="VG" lastIdx="6" clrIdx="3">
    <p:extLst/>
  </p:cmAuthor>
  <p:cmAuthor id="5" name="Prachi  Shenoy" initials="PS" lastIdx="1" clrIdx="4">
    <p:extLst>
      <p:ext uri="{19B8F6BF-5375-455C-9EA6-DF929625EA0E}">
        <p15:presenceInfo xmlns:p15="http://schemas.microsoft.com/office/powerpoint/2012/main" userId="S-1-5-21-1801674531-1177238915-682003330-1403659" providerId="AD"/>
      </p:ext>
    </p:extLst>
  </p:cmAuthor>
  <p:cmAuthor id="6" name="Sinha, A. (Arnab)" initials="AS" lastIdx="1" clrIdx="5">
    <p:extLst>
      <p:ext uri="{19B8F6BF-5375-455C-9EA6-DF929625EA0E}">
        <p15:presenceInfo xmlns:p15="http://schemas.microsoft.com/office/powerpoint/2012/main" userId="Sinha, A. (Arnab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4B183"/>
    <a:srgbClr val="D2DEEF"/>
    <a:srgbClr val="2E75B6"/>
    <a:srgbClr val="800080"/>
    <a:srgbClr val="CC00CC"/>
    <a:srgbClr val="00B0F0"/>
    <a:srgbClr val="FF9900"/>
    <a:srgbClr val="C5FFC5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38" autoAdjust="0"/>
    <p:restoredTop sz="89767" autoAdjust="0"/>
  </p:normalViewPr>
  <p:slideViewPr>
    <p:cSldViewPr snapToGrid="0">
      <p:cViewPr>
        <p:scale>
          <a:sx n="100" d="100"/>
          <a:sy n="100" d="100"/>
        </p:scale>
        <p:origin x="324" y="-258"/>
      </p:cViewPr>
      <p:guideLst>
        <p:guide orient="horz" pos="2160"/>
        <p:guide pos="3840"/>
        <p:guide orient="horz" pos="21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51C6F5-8011-42A3-8432-4632B7A141CA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F412F6-48FE-4280-96EC-3EAC025BCE76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 lIns="0" rIns="0" anchor="ctr"/>
        <a:lstStyle/>
        <a:p>
          <a:pPr algn="l"/>
          <a:r>
            <a:rPr lang="en-US" sz="870" dirty="0" smtClean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endParaRPr lang="en-US" sz="870" b="1" dirty="0"/>
        </a:p>
      </dgm:t>
    </dgm:pt>
    <dgm:pt modelId="{F0C159F0-2F7B-4E95-8605-E797E8BD1B32}" type="parTrans" cxnId="{1F8D986C-E10D-4CCE-807F-289DCD0F81AC}">
      <dgm:prSet/>
      <dgm:spPr/>
      <dgm:t>
        <a:bodyPr/>
        <a:lstStyle/>
        <a:p>
          <a:endParaRPr lang="en-US" sz="1200"/>
        </a:p>
      </dgm:t>
    </dgm:pt>
    <dgm:pt modelId="{1170E308-F6DE-4D11-8FA4-7E1927540203}" type="sibTrans" cxnId="{1F8D986C-E10D-4CCE-807F-289DCD0F81AC}">
      <dgm:prSet/>
      <dgm:spPr/>
      <dgm:t>
        <a:bodyPr/>
        <a:lstStyle/>
        <a:p>
          <a:endParaRPr lang="en-US" sz="1200"/>
        </a:p>
      </dgm:t>
    </dgm:pt>
    <dgm:pt modelId="{5E27891A-5CD4-41D4-8A04-DFFF41AB21A8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 lIns="0" rIns="0" anchor="ctr"/>
        <a:lstStyle/>
        <a:p>
          <a:r>
            <a:rPr lang="en-US" sz="1200" dirty="0" smtClean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rPr>
            <a:t>Design</a:t>
          </a:r>
          <a:endParaRPr lang="en-US" sz="1200" b="1" dirty="0"/>
        </a:p>
      </dgm:t>
    </dgm:pt>
    <dgm:pt modelId="{33A3DF84-97BC-4BD8-815A-051F8A4AAB1D}" type="parTrans" cxnId="{700DC9C0-B4EC-45BC-9C64-37703D81E3E1}">
      <dgm:prSet/>
      <dgm:spPr/>
      <dgm:t>
        <a:bodyPr/>
        <a:lstStyle/>
        <a:p>
          <a:endParaRPr lang="en-US" sz="1200"/>
        </a:p>
      </dgm:t>
    </dgm:pt>
    <dgm:pt modelId="{7018734D-9FF2-4E92-8143-AE5972AC85CD}" type="sibTrans" cxnId="{700DC9C0-B4EC-45BC-9C64-37703D81E3E1}">
      <dgm:prSet/>
      <dgm:spPr/>
      <dgm:t>
        <a:bodyPr/>
        <a:lstStyle/>
        <a:p>
          <a:endParaRPr lang="en-US" sz="1200"/>
        </a:p>
      </dgm:t>
    </dgm:pt>
    <dgm:pt modelId="{4E681F4E-F2D2-4321-AE6D-B67027F0090D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 lIns="0" rIns="0" anchor="ctr"/>
        <a:lstStyle/>
        <a:p>
          <a:r>
            <a:rPr lang="en-US" sz="1200" dirty="0" smtClean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rPr>
            <a:t>Testing</a:t>
          </a:r>
          <a:endParaRPr lang="en-US" sz="1200" b="1" dirty="0"/>
        </a:p>
      </dgm:t>
    </dgm:pt>
    <dgm:pt modelId="{C14DFADE-CE70-4EA3-9B59-7CD2AECCF0C1}" type="parTrans" cxnId="{EA7F6DBE-DBA9-4324-8A17-55F136AAA4EE}">
      <dgm:prSet/>
      <dgm:spPr/>
      <dgm:t>
        <a:bodyPr/>
        <a:lstStyle/>
        <a:p>
          <a:endParaRPr lang="en-US" sz="1200"/>
        </a:p>
      </dgm:t>
    </dgm:pt>
    <dgm:pt modelId="{32EC233B-BADD-49E1-915E-6BA90B7E6F46}" type="sibTrans" cxnId="{EA7F6DBE-DBA9-4324-8A17-55F136AAA4EE}">
      <dgm:prSet/>
      <dgm:spPr/>
      <dgm:t>
        <a:bodyPr/>
        <a:lstStyle/>
        <a:p>
          <a:endParaRPr lang="en-US" sz="1200"/>
        </a:p>
      </dgm:t>
    </dgm:pt>
    <dgm:pt modelId="{0246FB43-384C-42C4-B11A-131CE2A82B4A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 lIns="0" rIns="0" anchor="ctr"/>
        <a:lstStyle/>
        <a:p>
          <a:r>
            <a:rPr lang="en-US" sz="1200" dirty="0" smtClean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rPr>
            <a:t>Support</a:t>
          </a:r>
          <a:endParaRPr lang="en-US" sz="1200" b="1" dirty="0"/>
        </a:p>
      </dgm:t>
    </dgm:pt>
    <dgm:pt modelId="{CFE408E2-512C-4995-9D09-15ECBF33B126}" type="parTrans" cxnId="{977B03D1-2DDD-4DB0-986F-EACE71540616}">
      <dgm:prSet/>
      <dgm:spPr/>
      <dgm:t>
        <a:bodyPr/>
        <a:lstStyle/>
        <a:p>
          <a:endParaRPr lang="en-US" sz="1200"/>
        </a:p>
      </dgm:t>
    </dgm:pt>
    <dgm:pt modelId="{53E15383-9E8C-4261-BB08-B199A1053A6E}" type="sibTrans" cxnId="{977B03D1-2DDD-4DB0-986F-EACE71540616}">
      <dgm:prSet/>
      <dgm:spPr/>
      <dgm:t>
        <a:bodyPr/>
        <a:lstStyle/>
        <a:p>
          <a:endParaRPr lang="en-US" sz="1200"/>
        </a:p>
      </dgm:t>
    </dgm:pt>
    <dgm:pt modelId="{D6875A81-3322-44CD-97B6-6834ACF54D6C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 lIns="0" rIns="0" anchor="ctr"/>
        <a:lstStyle/>
        <a:p>
          <a:r>
            <a:rPr lang="en-US" sz="1000" dirty="0" smtClean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rPr>
            <a:t>Program</a:t>
          </a:r>
          <a:r>
            <a:rPr lang="en-US" sz="900" dirty="0" smtClean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900" dirty="0" err="1" smtClean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rPr>
            <a:t>Mgmt</a:t>
          </a:r>
          <a:endParaRPr lang="en-US" sz="900" b="1" dirty="0"/>
        </a:p>
      </dgm:t>
    </dgm:pt>
    <dgm:pt modelId="{63F90FB2-7E40-44EE-B0C0-CD8CEB0099F1}" type="parTrans" cxnId="{DFEFF1B6-3EE5-463F-A94C-398B316F4DB0}">
      <dgm:prSet/>
      <dgm:spPr/>
      <dgm:t>
        <a:bodyPr/>
        <a:lstStyle/>
        <a:p>
          <a:endParaRPr lang="en-US" sz="1200"/>
        </a:p>
      </dgm:t>
    </dgm:pt>
    <dgm:pt modelId="{A3710D9F-33FE-4E98-96FF-FB7047B8E796}" type="sibTrans" cxnId="{DFEFF1B6-3EE5-463F-A94C-398B316F4DB0}">
      <dgm:prSet/>
      <dgm:spPr/>
      <dgm:t>
        <a:bodyPr/>
        <a:lstStyle/>
        <a:p>
          <a:endParaRPr lang="en-US" sz="1200"/>
        </a:p>
      </dgm:t>
    </dgm:pt>
    <dgm:pt modelId="{876D5145-6314-4752-8F44-70764E37ADA2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 lIns="0" rIns="0" anchor="ctr"/>
        <a:lstStyle/>
        <a:p>
          <a:r>
            <a:rPr lang="en-US" sz="1000" dirty="0" smtClean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rPr>
            <a:t>Governance</a:t>
          </a:r>
          <a:endParaRPr lang="en-US" sz="1000" b="1" dirty="0"/>
        </a:p>
      </dgm:t>
    </dgm:pt>
    <dgm:pt modelId="{236A764C-5A49-42E4-8619-95049F38A281}" type="parTrans" cxnId="{EE12EF1B-3888-4532-8AC3-BF0CD819DE65}">
      <dgm:prSet/>
      <dgm:spPr/>
      <dgm:t>
        <a:bodyPr/>
        <a:lstStyle/>
        <a:p>
          <a:endParaRPr lang="en-US" sz="1200"/>
        </a:p>
      </dgm:t>
    </dgm:pt>
    <dgm:pt modelId="{22CD21DF-FC8B-41C5-B7EB-4C209BD40ED6}" type="sibTrans" cxnId="{EE12EF1B-3888-4532-8AC3-BF0CD819DE65}">
      <dgm:prSet/>
      <dgm:spPr/>
      <dgm:t>
        <a:bodyPr/>
        <a:lstStyle/>
        <a:p>
          <a:endParaRPr lang="en-US" sz="1200"/>
        </a:p>
      </dgm:t>
    </dgm:pt>
    <dgm:pt modelId="{94559DF7-30AE-46A2-BCE4-6F32C2717C1E}" type="pres">
      <dgm:prSet presAssocID="{BD51C6F5-8011-42A3-8432-4632B7A141C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596D62-EA8A-4430-8B01-6E696C788D80}" type="pres">
      <dgm:prSet presAssocID="{D3F412F6-48FE-4280-96EC-3EAC025BCE76}" presName="composite" presStyleCnt="0"/>
      <dgm:spPr/>
    </dgm:pt>
    <dgm:pt modelId="{C36E32A2-B90C-4447-B318-1DDF29284823}" type="pres">
      <dgm:prSet presAssocID="{D3F412F6-48FE-4280-96EC-3EAC025BCE76}" presName="rect1" presStyleLbl="bgImgPlace1" presStyleIdx="0" presStyleCnt="6" custScaleX="112403" custScaleY="130235" custLinFactNeighborY="-3860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3A65E0E-EDC4-495C-B111-C8B05744A3BE}" type="pres">
      <dgm:prSet presAssocID="{D3F412F6-48FE-4280-96EC-3EAC025BCE76}" presName="wedgeRectCallout1" presStyleLbl="node1" presStyleIdx="0" presStyleCnt="6" custScaleX="124154" custScaleY="85678" custLinFactNeighborX="1898" custLinFactNeighborY="600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C3064D-33C1-41F5-861E-F07410EC3D9A}" type="pres">
      <dgm:prSet presAssocID="{1170E308-F6DE-4D11-8FA4-7E1927540203}" presName="sibTrans" presStyleCnt="0"/>
      <dgm:spPr/>
    </dgm:pt>
    <dgm:pt modelId="{DB1E0A56-253B-40A3-BA51-8508FA84B4C9}" type="pres">
      <dgm:prSet presAssocID="{5E27891A-5CD4-41D4-8A04-DFFF41AB21A8}" presName="composite" presStyleCnt="0"/>
      <dgm:spPr/>
    </dgm:pt>
    <dgm:pt modelId="{4AB7835E-EF7D-4B9E-81C8-7EB2BC91BCEA}" type="pres">
      <dgm:prSet presAssocID="{5E27891A-5CD4-41D4-8A04-DFFF41AB21A8}" presName="rect1" presStyleLbl="bgImgPlace1" presStyleIdx="1" presStyleCnt="6" custScaleX="112403" custScaleY="130235" custLinFactNeighborY="-3735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F91A390-FBB1-455E-94EF-921AA7BBFA0C}" type="pres">
      <dgm:prSet presAssocID="{5E27891A-5CD4-41D4-8A04-DFFF41AB21A8}" presName="wedgeRectCallout1" presStyleLbl="node1" presStyleIdx="1" presStyleCnt="6" custLinFactY="878565" custLinFactNeighborX="-1446" custLinFactNeighborY="9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579EEE-5DB0-4A3F-92A4-884D3A5F81E7}" type="pres">
      <dgm:prSet presAssocID="{7018734D-9FF2-4E92-8143-AE5972AC85CD}" presName="sibTrans" presStyleCnt="0"/>
      <dgm:spPr/>
    </dgm:pt>
    <dgm:pt modelId="{F1AF2D78-7E35-4344-A8C4-2F996CFFEE2B}" type="pres">
      <dgm:prSet presAssocID="{4E681F4E-F2D2-4321-AE6D-B67027F0090D}" presName="composite" presStyleCnt="0"/>
      <dgm:spPr/>
    </dgm:pt>
    <dgm:pt modelId="{D4C4180F-9F9B-40C6-A97E-766453845D4C}" type="pres">
      <dgm:prSet presAssocID="{4E681F4E-F2D2-4321-AE6D-B67027F0090D}" presName="rect1" presStyleLbl="bgImgPlace1" presStyleIdx="2" presStyleCnt="6" custScaleX="112403" custScaleY="130235" custLinFactNeighborY="-37352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DA2C47C-423E-480E-83F1-E829935ADB04}" type="pres">
      <dgm:prSet presAssocID="{4E681F4E-F2D2-4321-AE6D-B67027F0090D}" presName="wedgeRectCallout1" presStyleLbl="node1" presStyleIdx="2" presStyleCnt="6" custLinFactY="878565" custLinFactNeighborY="9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609BA-EE76-41D8-84C6-882DF44E5E54}" type="pres">
      <dgm:prSet presAssocID="{32EC233B-BADD-49E1-915E-6BA90B7E6F46}" presName="sibTrans" presStyleCnt="0"/>
      <dgm:spPr/>
    </dgm:pt>
    <dgm:pt modelId="{E445770F-C820-47D5-BDA9-E3A16C4BCDD0}" type="pres">
      <dgm:prSet presAssocID="{0246FB43-384C-42C4-B11A-131CE2A82B4A}" presName="composite" presStyleCnt="0"/>
      <dgm:spPr/>
    </dgm:pt>
    <dgm:pt modelId="{D6625E08-6E93-42F3-8FDA-B6D234598BFA}" type="pres">
      <dgm:prSet presAssocID="{0246FB43-384C-42C4-B11A-131CE2A82B4A}" presName="rect1" presStyleLbl="bgImgPlace1" presStyleIdx="3" presStyleCnt="6" custScaleX="112403" custScaleY="130235" custLinFactNeighborY="-37352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084B18C-E590-4EEB-85F9-905B5A87E570}" type="pres">
      <dgm:prSet presAssocID="{0246FB43-384C-42C4-B11A-131CE2A82B4A}" presName="wedgeRectCallout1" presStyleLbl="node1" presStyleIdx="3" presStyleCnt="6" custLinFactY="878565" custLinFactNeighborY="9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F77D15-2FBC-488B-B23F-C78C45B2E642}" type="pres">
      <dgm:prSet presAssocID="{53E15383-9E8C-4261-BB08-B199A1053A6E}" presName="sibTrans" presStyleCnt="0"/>
      <dgm:spPr/>
    </dgm:pt>
    <dgm:pt modelId="{0E0A5FB2-EF8D-47A3-8912-FC38F4318663}" type="pres">
      <dgm:prSet presAssocID="{D6875A81-3322-44CD-97B6-6834ACF54D6C}" presName="composite" presStyleCnt="0"/>
      <dgm:spPr/>
    </dgm:pt>
    <dgm:pt modelId="{BB4360C2-E5E5-4415-A04B-3CEAD96F9A08}" type="pres">
      <dgm:prSet presAssocID="{D6875A81-3322-44CD-97B6-6834ACF54D6C}" presName="rect1" presStyleLbl="bgImgPlace1" presStyleIdx="4" presStyleCnt="6" custScaleX="112403" custScaleY="130235" custLinFactNeighborY="-37352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041488A-3B93-4DD7-A556-725791703EF8}" type="pres">
      <dgm:prSet presAssocID="{D6875A81-3322-44CD-97B6-6834ACF54D6C}" presName="wedgeRectCallout1" presStyleLbl="node1" presStyleIdx="4" presStyleCnt="6" custScaleX="163624" custScaleY="138594" custLinFactNeighborX="-3413" custLinFactNeighborY="642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AE095D-EF09-475B-B4F8-19D84B41D9CE}" type="pres">
      <dgm:prSet presAssocID="{A3710D9F-33FE-4E98-96FF-FB7047B8E796}" presName="sibTrans" presStyleCnt="0"/>
      <dgm:spPr/>
    </dgm:pt>
    <dgm:pt modelId="{DE9B37D2-823A-4544-A08C-752B279C6B0B}" type="pres">
      <dgm:prSet presAssocID="{876D5145-6314-4752-8F44-70764E37ADA2}" presName="composite" presStyleCnt="0"/>
      <dgm:spPr/>
    </dgm:pt>
    <dgm:pt modelId="{7B8980B4-60D6-4609-A995-C79DBDB86CE3}" type="pres">
      <dgm:prSet presAssocID="{876D5145-6314-4752-8F44-70764E37ADA2}" presName="rect1" presStyleLbl="bgImgPlace1" presStyleIdx="5" presStyleCnt="6" custScaleX="112403" custScaleY="130235" custLinFactNeighborY="-38193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7A425E0-2EB4-4328-8B71-1AE662D00B46}" type="pres">
      <dgm:prSet presAssocID="{876D5145-6314-4752-8F44-70764E37ADA2}" presName="wedgeRectCallout1" presStyleLbl="node1" presStyleIdx="5" presStyleCnt="6" custScaleX="133744" custScaleY="90389" custLinFactY="871356" custLinFactNeighborX="140" custLinFactNeighborY="9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8F6497-A5EC-41DF-A821-95AC4F3EB161}" type="presOf" srcId="{BD51C6F5-8011-42A3-8432-4632B7A141CA}" destId="{94559DF7-30AE-46A2-BCE4-6F32C2717C1E}" srcOrd="0" destOrd="0" presId="urn:microsoft.com/office/officeart/2008/layout/BendingPictureCaptionList"/>
    <dgm:cxn modelId="{977B03D1-2DDD-4DB0-986F-EACE71540616}" srcId="{BD51C6F5-8011-42A3-8432-4632B7A141CA}" destId="{0246FB43-384C-42C4-B11A-131CE2A82B4A}" srcOrd="3" destOrd="0" parTransId="{CFE408E2-512C-4995-9D09-15ECBF33B126}" sibTransId="{53E15383-9E8C-4261-BB08-B199A1053A6E}"/>
    <dgm:cxn modelId="{D2479294-8395-454A-9E73-2AD569344BC8}" type="presOf" srcId="{D6875A81-3322-44CD-97B6-6834ACF54D6C}" destId="{2041488A-3B93-4DD7-A556-725791703EF8}" srcOrd="0" destOrd="0" presId="urn:microsoft.com/office/officeart/2008/layout/BendingPictureCaptionList"/>
    <dgm:cxn modelId="{6C78B44B-8877-475B-9B6C-4A1A222B7DC2}" type="presOf" srcId="{5E27891A-5CD4-41D4-8A04-DFFF41AB21A8}" destId="{0F91A390-FBB1-455E-94EF-921AA7BBFA0C}" srcOrd="0" destOrd="0" presId="urn:microsoft.com/office/officeart/2008/layout/BendingPictureCaptionList"/>
    <dgm:cxn modelId="{700DC9C0-B4EC-45BC-9C64-37703D81E3E1}" srcId="{BD51C6F5-8011-42A3-8432-4632B7A141CA}" destId="{5E27891A-5CD4-41D4-8A04-DFFF41AB21A8}" srcOrd="1" destOrd="0" parTransId="{33A3DF84-97BC-4BD8-815A-051F8A4AAB1D}" sibTransId="{7018734D-9FF2-4E92-8143-AE5972AC85CD}"/>
    <dgm:cxn modelId="{E417E037-C9D8-45BD-AD12-9B3B852845DB}" type="presOf" srcId="{4E681F4E-F2D2-4321-AE6D-B67027F0090D}" destId="{BDA2C47C-423E-480E-83F1-E829935ADB04}" srcOrd="0" destOrd="0" presId="urn:microsoft.com/office/officeart/2008/layout/BendingPictureCaptionList"/>
    <dgm:cxn modelId="{EA7F6DBE-DBA9-4324-8A17-55F136AAA4EE}" srcId="{BD51C6F5-8011-42A3-8432-4632B7A141CA}" destId="{4E681F4E-F2D2-4321-AE6D-B67027F0090D}" srcOrd="2" destOrd="0" parTransId="{C14DFADE-CE70-4EA3-9B59-7CD2AECCF0C1}" sibTransId="{32EC233B-BADD-49E1-915E-6BA90B7E6F46}"/>
    <dgm:cxn modelId="{EAEA8E02-F32D-46AF-895D-A701E3859E0B}" type="presOf" srcId="{876D5145-6314-4752-8F44-70764E37ADA2}" destId="{D7A425E0-2EB4-4328-8B71-1AE662D00B46}" srcOrd="0" destOrd="0" presId="urn:microsoft.com/office/officeart/2008/layout/BendingPictureCaptionList"/>
    <dgm:cxn modelId="{DF03F8C2-5318-4C08-8D4B-49BC074A8883}" type="presOf" srcId="{D3F412F6-48FE-4280-96EC-3EAC025BCE76}" destId="{B3A65E0E-EDC4-495C-B111-C8B05744A3BE}" srcOrd="0" destOrd="0" presId="urn:microsoft.com/office/officeart/2008/layout/BendingPictureCaptionList"/>
    <dgm:cxn modelId="{DFEFF1B6-3EE5-463F-A94C-398B316F4DB0}" srcId="{BD51C6F5-8011-42A3-8432-4632B7A141CA}" destId="{D6875A81-3322-44CD-97B6-6834ACF54D6C}" srcOrd="4" destOrd="0" parTransId="{63F90FB2-7E40-44EE-B0C0-CD8CEB0099F1}" sibTransId="{A3710D9F-33FE-4E98-96FF-FB7047B8E796}"/>
    <dgm:cxn modelId="{1F8D986C-E10D-4CCE-807F-289DCD0F81AC}" srcId="{BD51C6F5-8011-42A3-8432-4632B7A141CA}" destId="{D3F412F6-48FE-4280-96EC-3EAC025BCE76}" srcOrd="0" destOrd="0" parTransId="{F0C159F0-2F7B-4E95-8605-E797E8BD1B32}" sibTransId="{1170E308-F6DE-4D11-8FA4-7E1927540203}"/>
    <dgm:cxn modelId="{EE12EF1B-3888-4532-8AC3-BF0CD819DE65}" srcId="{BD51C6F5-8011-42A3-8432-4632B7A141CA}" destId="{876D5145-6314-4752-8F44-70764E37ADA2}" srcOrd="5" destOrd="0" parTransId="{236A764C-5A49-42E4-8619-95049F38A281}" sibTransId="{22CD21DF-FC8B-41C5-B7EB-4C209BD40ED6}"/>
    <dgm:cxn modelId="{7505EFE8-9CE7-46B5-AE79-F2E654A84098}" type="presOf" srcId="{0246FB43-384C-42C4-B11A-131CE2A82B4A}" destId="{0084B18C-E590-4EEB-85F9-905B5A87E570}" srcOrd="0" destOrd="0" presId="urn:microsoft.com/office/officeart/2008/layout/BendingPictureCaptionList"/>
    <dgm:cxn modelId="{99102AF1-6888-4412-9CB8-0DB29B17EDCF}" type="presParOf" srcId="{94559DF7-30AE-46A2-BCE4-6F32C2717C1E}" destId="{6D596D62-EA8A-4430-8B01-6E696C788D80}" srcOrd="0" destOrd="0" presId="urn:microsoft.com/office/officeart/2008/layout/BendingPictureCaptionList"/>
    <dgm:cxn modelId="{0082D209-3F7C-4CA9-8186-0FAF2E8003DF}" type="presParOf" srcId="{6D596D62-EA8A-4430-8B01-6E696C788D80}" destId="{C36E32A2-B90C-4447-B318-1DDF29284823}" srcOrd="0" destOrd="0" presId="urn:microsoft.com/office/officeart/2008/layout/BendingPictureCaptionList"/>
    <dgm:cxn modelId="{09C9933D-FDF6-4290-8E96-24B66081257B}" type="presParOf" srcId="{6D596D62-EA8A-4430-8B01-6E696C788D80}" destId="{B3A65E0E-EDC4-495C-B111-C8B05744A3BE}" srcOrd="1" destOrd="0" presId="urn:microsoft.com/office/officeart/2008/layout/BendingPictureCaptionList"/>
    <dgm:cxn modelId="{7A3E7962-FB45-4CB6-B25F-81B6D1E6BC86}" type="presParOf" srcId="{94559DF7-30AE-46A2-BCE4-6F32C2717C1E}" destId="{C0C3064D-33C1-41F5-861E-F07410EC3D9A}" srcOrd="1" destOrd="0" presId="urn:microsoft.com/office/officeart/2008/layout/BendingPictureCaptionList"/>
    <dgm:cxn modelId="{AC257EE9-A7DA-4035-9760-454ADB57AF17}" type="presParOf" srcId="{94559DF7-30AE-46A2-BCE4-6F32C2717C1E}" destId="{DB1E0A56-253B-40A3-BA51-8508FA84B4C9}" srcOrd="2" destOrd="0" presId="urn:microsoft.com/office/officeart/2008/layout/BendingPictureCaptionList"/>
    <dgm:cxn modelId="{8445EDE3-51C0-48EB-B972-8971B74D346C}" type="presParOf" srcId="{DB1E0A56-253B-40A3-BA51-8508FA84B4C9}" destId="{4AB7835E-EF7D-4B9E-81C8-7EB2BC91BCEA}" srcOrd="0" destOrd="0" presId="urn:microsoft.com/office/officeart/2008/layout/BendingPictureCaptionList"/>
    <dgm:cxn modelId="{F6E1EB9D-D99C-40AE-8CC1-A14A45A1712C}" type="presParOf" srcId="{DB1E0A56-253B-40A3-BA51-8508FA84B4C9}" destId="{0F91A390-FBB1-455E-94EF-921AA7BBFA0C}" srcOrd="1" destOrd="0" presId="urn:microsoft.com/office/officeart/2008/layout/BendingPictureCaptionList"/>
    <dgm:cxn modelId="{2C4C4ECE-BB35-476D-8572-0EA596C48339}" type="presParOf" srcId="{94559DF7-30AE-46A2-BCE4-6F32C2717C1E}" destId="{01579EEE-5DB0-4A3F-92A4-884D3A5F81E7}" srcOrd="3" destOrd="0" presId="urn:microsoft.com/office/officeart/2008/layout/BendingPictureCaptionList"/>
    <dgm:cxn modelId="{4A7C0800-A51D-4DF4-AF17-8A63EB4F8AC9}" type="presParOf" srcId="{94559DF7-30AE-46A2-BCE4-6F32C2717C1E}" destId="{F1AF2D78-7E35-4344-A8C4-2F996CFFEE2B}" srcOrd="4" destOrd="0" presId="urn:microsoft.com/office/officeart/2008/layout/BendingPictureCaptionList"/>
    <dgm:cxn modelId="{B608E3F3-89BD-4550-AFD0-5DD25465BCF3}" type="presParOf" srcId="{F1AF2D78-7E35-4344-A8C4-2F996CFFEE2B}" destId="{D4C4180F-9F9B-40C6-A97E-766453845D4C}" srcOrd="0" destOrd="0" presId="urn:microsoft.com/office/officeart/2008/layout/BendingPictureCaptionList"/>
    <dgm:cxn modelId="{38E6B1B1-57F2-46CA-92C1-212B1B4E38CD}" type="presParOf" srcId="{F1AF2D78-7E35-4344-A8C4-2F996CFFEE2B}" destId="{BDA2C47C-423E-480E-83F1-E829935ADB04}" srcOrd="1" destOrd="0" presId="urn:microsoft.com/office/officeart/2008/layout/BendingPictureCaptionList"/>
    <dgm:cxn modelId="{BF435BA4-6EE0-49C8-ADEE-E027363036DF}" type="presParOf" srcId="{94559DF7-30AE-46A2-BCE4-6F32C2717C1E}" destId="{9A2609BA-EE76-41D8-84C6-882DF44E5E54}" srcOrd="5" destOrd="0" presId="urn:microsoft.com/office/officeart/2008/layout/BendingPictureCaptionList"/>
    <dgm:cxn modelId="{A385254D-1B6C-4A2E-806A-EA542687A7EA}" type="presParOf" srcId="{94559DF7-30AE-46A2-BCE4-6F32C2717C1E}" destId="{E445770F-C820-47D5-BDA9-E3A16C4BCDD0}" srcOrd="6" destOrd="0" presId="urn:microsoft.com/office/officeart/2008/layout/BendingPictureCaptionList"/>
    <dgm:cxn modelId="{69DEFBE4-92C0-4F72-B602-1563B7E98E22}" type="presParOf" srcId="{E445770F-C820-47D5-BDA9-E3A16C4BCDD0}" destId="{D6625E08-6E93-42F3-8FDA-B6D234598BFA}" srcOrd="0" destOrd="0" presId="urn:microsoft.com/office/officeart/2008/layout/BendingPictureCaptionList"/>
    <dgm:cxn modelId="{3BA29CFC-A93F-4063-A6EE-520F405962A5}" type="presParOf" srcId="{E445770F-C820-47D5-BDA9-E3A16C4BCDD0}" destId="{0084B18C-E590-4EEB-85F9-905B5A87E570}" srcOrd="1" destOrd="0" presId="urn:microsoft.com/office/officeart/2008/layout/BendingPictureCaptionList"/>
    <dgm:cxn modelId="{2A501FF8-3322-4865-9CA7-DA2EB3D3A034}" type="presParOf" srcId="{94559DF7-30AE-46A2-BCE4-6F32C2717C1E}" destId="{A0F77D15-2FBC-488B-B23F-C78C45B2E642}" srcOrd="7" destOrd="0" presId="urn:microsoft.com/office/officeart/2008/layout/BendingPictureCaptionList"/>
    <dgm:cxn modelId="{ED9E9132-8EF6-42EF-99CD-C028C8144C5F}" type="presParOf" srcId="{94559DF7-30AE-46A2-BCE4-6F32C2717C1E}" destId="{0E0A5FB2-EF8D-47A3-8912-FC38F4318663}" srcOrd="8" destOrd="0" presId="urn:microsoft.com/office/officeart/2008/layout/BendingPictureCaptionList"/>
    <dgm:cxn modelId="{439E6A53-7727-427B-BBF7-FB1F487C0EBC}" type="presParOf" srcId="{0E0A5FB2-EF8D-47A3-8912-FC38F4318663}" destId="{BB4360C2-E5E5-4415-A04B-3CEAD96F9A08}" srcOrd="0" destOrd="0" presId="urn:microsoft.com/office/officeart/2008/layout/BendingPictureCaptionList"/>
    <dgm:cxn modelId="{0639A6C5-323A-4219-B4D7-DF506B27E399}" type="presParOf" srcId="{0E0A5FB2-EF8D-47A3-8912-FC38F4318663}" destId="{2041488A-3B93-4DD7-A556-725791703EF8}" srcOrd="1" destOrd="0" presId="urn:microsoft.com/office/officeart/2008/layout/BendingPictureCaptionList"/>
    <dgm:cxn modelId="{10669D0E-A463-4578-A290-877E3C3ED851}" type="presParOf" srcId="{94559DF7-30AE-46A2-BCE4-6F32C2717C1E}" destId="{45AE095D-EF09-475B-B4F8-19D84B41D9CE}" srcOrd="9" destOrd="0" presId="urn:microsoft.com/office/officeart/2008/layout/BendingPictureCaptionList"/>
    <dgm:cxn modelId="{4D1AC41B-39C5-4223-BC2A-A5D2461600F0}" type="presParOf" srcId="{94559DF7-30AE-46A2-BCE4-6F32C2717C1E}" destId="{DE9B37D2-823A-4544-A08C-752B279C6B0B}" srcOrd="10" destOrd="0" presId="urn:microsoft.com/office/officeart/2008/layout/BendingPictureCaptionList"/>
    <dgm:cxn modelId="{7D235A3A-306B-4132-89DF-3CCA61B3174E}" type="presParOf" srcId="{DE9B37D2-823A-4544-A08C-752B279C6B0B}" destId="{7B8980B4-60D6-4609-A995-C79DBDB86CE3}" srcOrd="0" destOrd="0" presId="urn:microsoft.com/office/officeart/2008/layout/BendingPictureCaptionList"/>
    <dgm:cxn modelId="{7C3E8214-552B-4E89-AB5E-87EA6CA9D187}" type="presParOf" srcId="{DE9B37D2-823A-4544-A08C-752B279C6B0B}" destId="{D7A425E0-2EB4-4328-8B71-1AE662D00B46}" srcOrd="1" destOrd="0" presId="urn:microsoft.com/office/officeart/2008/layout/BendingPictureCaption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E32A2-B90C-4447-B318-1DDF29284823}">
      <dsp:nvSpPr>
        <dsp:cNvPr id="0" name=""/>
        <dsp:cNvSpPr/>
      </dsp:nvSpPr>
      <dsp:spPr>
        <a:xfrm>
          <a:off x="153" y="0"/>
          <a:ext cx="880881" cy="81650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A65E0E-EDC4-495C-B111-C8B05744A3BE}">
      <dsp:nvSpPr>
        <dsp:cNvPr id="0" name=""/>
        <dsp:cNvSpPr/>
      </dsp:nvSpPr>
      <dsp:spPr>
        <a:xfrm>
          <a:off x="48288" y="962457"/>
          <a:ext cx="865945" cy="188003"/>
        </a:xfrm>
        <a:prstGeom prst="wedgeRectCallout">
          <a:avLst>
            <a:gd name="adj1" fmla="val 20250"/>
            <a:gd name="adj2" fmla="val -607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lvl="0" algn="l" defTabSz="386714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70" kern="1200" dirty="0" smtClean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endParaRPr lang="en-US" sz="870" b="1" kern="1200" dirty="0"/>
        </a:p>
      </dsp:txBody>
      <dsp:txXfrm>
        <a:off x="48288" y="962457"/>
        <a:ext cx="865945" cy="188003"/>
      </dsp:txXfrm>
    </dsp:sp>
    <dsp:sp modelId="{4AB7835E-EF7D-4B9E-81C8-7EB2BC91BCEA}">
      <dsp:nvSpPr>
        <dsp:cNvPr id="0" name=""/>
        <dsp:cNvSpPr/>
      </dsp:nvSpPr>
      <dsp:spPr>
        <a:xfrm>
          <a:off x="979363" y="0"/>
          <a:ext cx="880881" cy="816502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91A390-FBB1-455E-94EF-921AA7BBFA0C}">
      <dsp:nvSpPr>
        <dsp:cNvPr id="0" name=""/>
        <dsp:cNvSpPr/>
      </dsp:nvSpPr>
      <dsp:spPr>
        <a:xfrm>
          <a:off x="1088409" y="955108"/>
          <a:ext cx="697476" cy="219430"/>
        </a:xfrm>
        <a:prstGeom prst="wedgeRectCallout">
          <a:avLst>
            <a:gd name="adj1" fmla="val 20250"/>
            <a:gd name="adj2" fmla="val -607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rPr>
            <a:t>Design</a:t>
          </a:r>
          <a:endParaRPr lang="en-US" sz="1200" b="1" kern="1200" dirty="0"/>
        </a:p>
      </dsp:txBody>
      <dsp:txXfrm>
        <a:off x="1088409" y="955108"/>
        <a:ext cx="697476" cy="219430"/>
      </dsp:txXfrm>
    </dsp:sp>
    <dsp:sp modelId="{D4C4180F-9F9B-40C6-A97E-766453845D4C}">
      <dsp:nvSpPr>
        <dsp:cNvPr id="0" name=""/>
        <dsp:cNvSpPr/>
      </dsp:nvSpPr>
      <dsp:spPr>
        <a:xfrm>
          <a:off x="1938613" y="0"/>
          <a:ext cx="880881" cy="816502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A2C47C-423E-480E-83F1-E829935ADB04}">
      <dsp:nvSpPr>
        <dsp:cNvPr id="0" name=""/>
        <dsp:cNvSpPr/>
      </dsp:nvSpPr>
      <dsp:spPr>
        <a:xfrm>
          <a:off x="2057745" y="955108"/>
          <a:ext cx="697476" cy="219430"/>
        </a:xfrm>
        <a:prstGeom prst="wedgeRectCallout">
          <a:avLst>
            <a:gd name="adj1" fmla="val 20250"/>
            <a:gd name="adj2" fmla="val -607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rPr>
            <a:t>Testing</a:t>
          </a:r>
          <a:endParaRPr lang="en-US" sz="1200" b="1" kern="1200" dirty="0"/>
        </a:p>
      </dsp:txBody>
      <dsp:txXfrm>
        <a:off x="2057745" y="955108"/>
        <a:ext cx="697476" cy="219430"/>
      </dsp:txXfrm>
    </dsp:sp>
    <dsp:sp modelId="{D6625E08-6E93-42F3-8FDA-B6D234598BFA}">
      <dsp:nvSpPr>
        <dsp:cNvPr id="0" name=""/>
        <dsp:cNvSpPr/>
      </dsp:nvSpPr>
      <dsp:spPr>
        <a:xfrm>
          <a:off x="2897863" y="0"/>
          <a:ext cx="880881" cy="816502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84B18C-E590-4EEB-85F9-905B5A87E570}">
      <dsp:nvSpPr>
        <dsp:cNvPr id="0" name=""/>
        <dsp:cNvSpPr/>
      </dsp:nvSpPr>
      <dsp:spPr>
        <a:xfrm>
          <a:off x="3016994" y="955108"/>
          <a:ext cx="697476" cy="219430"/>
        </a:xfrm>
        <a:prstGeom prst="wedgeRectCallout">
          <a:avLst>
            <a:gd name="adj1" fmla="val 20250"/>
            <a:gd name="adj2" fmla="val -607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rPr>
            <a:t>Support</a:t>
          </a:r>
          <a:endParaRPr lang="en-US" sz="1200" b="1" kern="1200" dirty="0"/>
        </a:p>
      </dsp:txBody>
      <dsp:txXfrm>
        <a:off x="3016994" y="955108"/>
        <a:ext cx="697476" cy="219430"/>
      </dsp:txXfrm>
    </dsp:sp>
    <dsp:sp modelId="{BB4360C2-E5E5-4415-A04B-3CEAD96F9A08}">
      <dsp:nvSpPr>
        <dsp:cNvPr id="0" name=""/>
        <dsp:cNvSpPr/>
      </dsp:nvSpPr>
      <dsp:spPr>
        <a:xfrm>
          <a:off x="3959862" y="0"/>
          <a:ext cx="880881" cy="816502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41488A-3B93-4DD7-A556-725791703EF8}">
      <dsp:nvSpPr>
        <dsp:cNvPr id="0" name=""/>
        <dsp:cNvSpPr/>
      </dsp:nvSpPr>
      <dsp:spPr>
        <a:xfrm>
          <a:off x="3833308" y="870421"/>
          <a:ext cx="1141239" cy="304117"/>
        </a:xfrm>
        <a:prstGeom prst="wedgeRectCallout">
          <a:avLst>
            <a:gd name="adj1" fmla="val 20250"/>
            <a:gd name="adj2" fmla="val -607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0" tIns="38100" rIns="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rPr>
            <a:t>Program</a:t>
          </a:r>
          <a:r>
            <a:rPr lang="en-US" sz="900" kern="1200" dirty="0" smtClean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900" kern="1200" dirty="0" err="1" smtClean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rPr>
            <a:t>Mgmt</a:t>
          </a:r>
          <a:endParaRPr lang="en-US" sz="900" b="1" kern="1200" dirty="0"/>
        </a:p>
      </dsp:txBody>
      <dsp:txXfrm>
        <a:off x="3833308" y="870421"/>
        <a:ext cx="1141239" cy="304117"/>
      </dsp:txXfrm>
    </dsp:sp>
    <dsp:sp modelId="{7B8980B4-60D6-4609-A995-C79DBDB86CE3}">
      <dsp:nvSpPr>
        <dsp:cNvPr id="0" name=""/>
        <dsp:cNvSpPr/>
      </dsp:nvSpPr>
      <dsp:spPr>
        <a:xfrm>
          <a:off x="5076720" y="0"/>
          <a:ext cx="880881" cy="816502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A425E0-2EB4-4328-8B71-1AE662D00B46}">
      <dsp:nvSpPr>
        <dsp:cNvPr id="0" name=""/>
        <dsp:cNvSpPr/>
      </dsp:nvSpPr>
      <dsp:spPr>
        <a:xfrm>
          <a:off x="5078326" y="976197"/>
          <a:ext cx="932833" cy="198341"/>
        </a:xfrm>
        <a:prstGeom prst="wedgeRectCallout">
          <a:avLst>
            <a:gd name="adj1" fmla="val 20250"/>
            <a:gd name="adj2" fmla="val -607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0" tIns="38100" rIns="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rPr>
            <a:t>Governance</a:t>
          </a:r>
          <a:endParaRPr lang="en-US" sz="1000" b="1" kern="1200" dirty="0"/>
        </a:p>
      </dsp:txBody>
      <dsp:txXfrm>
        <a:off x="5078326" y="976197"/>
        <a:ext cx="932833" cy="1983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79E58-3B43-482F-9CB2-620ACF2CDB14}" type="datetimeFigureOut">
              <a:rPr lang="en-US" smtClean="0"/>
              <a:pPr/>
              <a:t>6/9/2018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98A97-92EC-49A9-936A-214DEB0183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497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98A97-92EC-49A9-936A-214DEB0183D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637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AA3A2-3D39-4C5D-A91F-6116A24F0BEA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47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98A97-92EC-49A9-936A-214DEB0183D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346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93B0F-D5B1-44A1-845E-963EDA9C53A4}" type="slidenum">
              <a:rPr lang="en-GB" smtClean="0">
                <a:solidFill>
                  <a:prstClr val="black"/>
                </a:solidFill>
              </a:rPr>
              <a:pPr/>
              <a:t>11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144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93B0F-D5B1-44A1-845E-963EDA9C53A4}" type="slidenum">
              <a:rPr lang="en-GB" smtClean="0">
                <a:solidFill>
                  <a:prstClr val="black"/>
                </a:solidFill>
              </a:rPr>
              <a:pPr/>
              <a:t>12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434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4190E-9D7B-4847-98AB-991B2B42748F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064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4190E-9D7B-4847-98AB-991B2B42748F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81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emf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.emf"/><Relationship Id="rId5" Type="http://schemas.microsoft.com/office/2007/relationships/hdphoto" Target="../media/hdphoto4.wdp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.emf"/><Relationship Id="rId4" Type="http://schemas.microsoft.com/office/2007/relationships/hdphoto" Target="../media/hdphoto3.wdp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515444"/>
            <a:ext cx="12192000" cy="25390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42671" y="258083"/>
            <a:ext cx="3036111" cy="166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09" y="4932143"/>
            <a:ext cx="8418049" cy="582930"/>
          </a:xfrm>
        </p:spPr>
        <p:txBody>
          <a:bodyPr anchor="t">
            <a:noAutofit/>
          </a:bodyPr>
          <a:lstStyle>
            <a:lvl1pPr algn="l">
              <a:defRPr sz="2800" b="0" cap="none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5709" y="4017155"/>
            <a:ext cx="8368276" cy="721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3600" b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38962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792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688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5850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55709" y="6348457"/>
            <a:ext cx="2114373" cy="2839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defRPr>
            </a:lvl1pPr>
            <a:lvl2pPr marL="389626" indent="0">
              <a:buNone/>
              <a:defRPr/>
            </a:lvl2pPr>
            <a:lvl3pPr marL="779252" indent="0">
              <a:buNone/>
              <a:defRPr/>
            </a:lvl3pPr>
            <a:lvl4pPr marL="1168878" indent="0">
              <a:buNone/>
              <a:defRPr/>
            </a:lvl4pPr>
            <a:lvl5pPr marL="1558503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8318302" y="3542337"/>
            <a:ext cx="3891628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8318302" y="4386940"/>
            <a:ext cx="3891628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8318302" y="5231544"/>
            <a:ext cx="3891628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990619" y="852280"/>
            <a:ext cx="2537682" cy="473873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5465047" y="6576966"/>
            <a:ext cx="14750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TCS </a:t>
            </a:r>
            <a:r>
              <a:rPr lang="en-US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 - ING</a:t>
            </a:r>
            <a:r>
              <a:rPr lang="en-US" sz="1100" baseline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 </a:t>
            </a:r>
            <a:r>
              <a:rPr lang="en-US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Confidential</a:t>
            </a:r>
            <a:endParaRPr lang="en-US" sz="1100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3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835965" y="6550224"/>
            <a:ext cx="1760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Tw Cen MT" panose="020B0602020104020603" pitchFamily="34" charset="0"/>
              </a:rPr>
              <a:t>TCS-ING Confidential</a:t>
            </a:r>
            <a:endParaRPr lang="en-US" sz="1400" b="1" dirty="0">
              <a:solidFill>
                <a:srgbClr val="000000">
                  <a:lumMod val="65000"/>
                  <a:lumOff val="35000"/>
                </a:srgbClr>
              </a:solidFill>
              <a:latin typeface="Tw Cen MT" panose="020B06020201040206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32402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6465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38347" y="60741"/>
            <a:ext cx="11348852" cy="642647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835965" y="6550224"/>
            <a:ext cx="1760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Tw Cen MT" panose="020B0602020104020603" pitchFamily="34" charset="0"/>
              </a:rPr>
              <a:t>TCS-ING Confidential</a:t>
            </a:r>
            <a:endParaRPr lang="en-US" sz="1400" b="1" dirty="0">
              <a:solidFill>
                <a:srgbClr val="000000">
                  <a:lumMod val="65000"/>
                  <a:lumOff val="35000"/>
                </a:srgbClr>
              </a:solidFill>
              <a:latin typeface="Tw Cen MT" panose="020B06020201040206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32402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58702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32402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76484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577" y="1278003"/>
            <a:ext cx="10489175" cy="4922799"/>
          </a:xfrm>
          <a:prstGeom prst="rect">
            <a:avLst/>
          </a:prstGeom>
        </p:spPr>
        <p:txBody>
          <a:bodyPr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807127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32402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47861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 l="19609" t="20313" r="5391" b="9277"/>
          <a:stretch>
            <a:fillRect/>
          </a:stretch>
        </p:blipFill>
        <p:spPr bwMode="auto">
          <a:xfrm>
            <a:off x="0" y="-9525"/>
            <a:ext cx="121920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683" y="3200401"/>
            <a:ext cx="10363200" cy="609600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684" y="3858639"/>
            <a:ext cx="10380133" cy="6096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757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b="1">
                <a:latin typeface="Cambria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355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pPr defTabSz="914377"/>
            <a:fld id="{AF5A4BB9-710A-441B-B6C1-98DC2C2768DE}" type="datetimeFigureOut">
              <a:rPr lang="en-US" smtClean="0">
                <a:solidFill>
                  <a:srgbClr val="000000"/>
                </a:solidFill>
              </a:rPr>
              <a:pPr defTabSz="914377"/>
              <a:t>6/9/2018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4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pPr defTabSz="914377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pPr defTabSz="914377"/>
            <a:fld id="{933A496E-D32F-4EB2-A4CF-13B64D9CEB82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185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b="1">
                <a:latin typeface="Cambria" panose="0204050305040603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0896" y="1189037"/>
            <a:ext cx="5384800" cy="4525963"/>
          </a:xfrm>
        </p:spPr>
        <p:txBody>
          <a:bodyPr>
            <a:noAutofit/>
          </a:bodyPr>
          <a:lstStyle>
            <a:lvl1pPr>
              <a:defRPr sz="22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1800">
                <a:latin typeface="Cambria" panose="02040503050406030204" pitchFamily="18" charset="0"/>
              </a:defRPr>
            </a:lvl3pPr>
            <a:lvl4pPr>
              <a:defRPr sz="1600">
                <a:latin typeface="Cambria" panose="02040503050406030204" pitchFamily="18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6371768" y="1189037"/>
            <a:ext cx="5384800" cy="4525963"/>
          </a:xfrm>
        </p:spPr>
        <p:txBody>
          <a:bodyPr>
            <a:noAutofit/>
          </a:bodyPr>
          <a:lstStyle>
            <a:lvl1pPr>
              <a:defRPr sz="22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1800">
                <a:latin typeface="Cambria" panose="02040503050406030204" pitchFamily="18" charset="0"/>
              </a:defRPr>
            </a:lvl3pPr>
            <a:lvl4pPr>
              <a:defRPr sz="1600">
                <a:latin typeface="Cambria" panose="02040503050406030204" pitchFamily="18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98019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52" y="6518754"/>
            <a:ext cx="3751448" cy="256109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91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2063168"/>
            <a:ext cx="12192000" cy="24819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8300372" y="3394030"/>
            <a:ext cx="3891628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64990" y="3385738"/>
            <a:ext cx="8418049" cy="582930"/>
          </a:xfrm>
        </p:spPr>
        <p:txBody>
          <a:bodyPr anchor="t">
            <a:noAutofit/>
          </a:bodyPr>
          <a:lstStyle>
            <a:lvl1pPr algn="l">
              <a:defRPr sz="2800" b="0" cap="none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5996" y="2470750"/>
            <a:ext cx="8368276" cy="721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4400" b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38962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792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688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5850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8300372" y="2466536"/>
            <a:ext cx="3891628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42671" y="258083"/>
            <a:ext cx="3036111" cy="166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90619" y="864245"/>
            <a:ext cx="2537682" cy="473873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5465047" y="6576966"/>
            <a:ext cx="14750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TCS </a:t>
            </a:r>
            <a:r>
              <a:rPr lang="en-US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 - ING</a:t>
            </a:r>
            <a:r>
              <a:rPr lang="en-US" sz="1100" baseline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 </a:t>
            </a:r>
            <a:r>
              <a:rPr lang="en-US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Confidential</a:t>
            </a:r>
            <a:endParaRPr lang="en-US" sz="1100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 pitchFamily="34" charset="0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81044" y="6294210"/>
            <a:ext cx="5406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10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52" y="6518754"/>
            <a:ext cx="3751448" cy="256109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2264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tor Slide 1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377">
              <a:defRPr/>
            </a:pPr>
            <a:endParaRPr lang="en-US" sz="1867" kern="0" dirty="0">
              <a:solidFill>
                <a:sysClr val="window" lastClr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8919336" y="6295415"/>
            <a:ext cx="3272669" cy="562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4" y="2702817"/>
            <a:ext cx="8229600" cy="753608"/>
          </a:xfrm>
          <a:prstGeom prst="rect">
            <a:avLst/>
          </a:prstGeom>
        </p:spPr>
        <p:txBody>
          <a:bodyPr lIns="68580" tIns="34290" rIns="68580" bIns="34290" anchor="t">
            <a:noAutofit/>
          </a:bodyPr>
          <a:lstStyle>
            <a:lvl1pPr algn="l">
              <a:defRPr sz="3067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flipH="1">
            <a:off x="-12971" y="5715001"/>
            <a:ext cx="12204971" cy="1188720"/>
          </a:xfrm>
          <a:prstGeom prst="rect">
            <a:avLst/>
          </a:prstGeom>
          <a:solidFill>
            <a:srgbClr val="B9AF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en-US" sz="1867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37498" y="5137516"/>
            <a:ext cx="2454503" cy="112517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81005" y="257176"/>
            <a:ext cx="11507764" cy="424339"/>
            <a:chOff x="285753" y="192882"/>
            <a:chExt cx="8630823" cy="318254"/>
          </a:xfrm>
        </p:grpSpPr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 dirty="0">
                <a:solidFill>
                  <a:srgbClr val="000000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67" kern="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05258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52" y="6518754"/>
            <a:ext cx="3751448" cy="256109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146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tcs_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194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20800" y="1219201"/>
            <a:ext cx="8011584" cy="3139017"/>
          </a:xfrm>
        </p:spPr>
        <p:txBody>
          <a:bodyPr/>
          <a:lstStyle>
            <a:lvl1pPr>
              <a:defRPr>
                <a:latin typeface="Calibiri"/>
              </a:defRPr>
            </a:lvl1pPr>
            <a:lvl2pPr>
              <a:defRPr>
                <a:latin typeface="Calibiri"/>
              </a:defRPr>
            </a:lvl2pPr>
            <a:lvl3pPr>
              <a:defRPr>
                <a:latin typeface="Calibiri"/>
              </a:defRPr>
            </a:lvl3pPr>
            <a:lvl4pPr>
              <a:defRPr>
                <a:latin typeface="Calibiri"/>
              </a:defRPr>
            </a:lvl4pPr>
            <a:lvl5pPr>
              <a:defRPr>
                <a:latin typeface="Calibi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3511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with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4"/>
            <a:ext cx="12192000" cy="759624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377">
              <a:defRPr/>
            </a:pPr>
            <a:endParaRPr lang="en-US" sz="1867" kern="0" dirty="0">
              <a:solidFill>
                <a:sysClr val="window" lastClr="FFFFFF"/>
              </a:solidFill>
            </a:endParaRPr>
          </a:p>
        </p:txBody>
      </p:sp>
      <p:sp>
        <p:nvSpPr>
          <p:cNvPr id="24" name="Freeform 9"/>
          <p:cNvSpPr>
            <a:spLocks noEditPoints="1"/>
          </p:cNvSpPr>
          <p:nvPr/>
        </p:nvSpPr>
        <p:spPr bwMode="auto">
          <a:xfrm>
            <a:off x="11403309" y="170092"/>
            <a:ext cx="485459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rgbClr val="FEFEF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 dirty="0">
              <a:solidFill>
                <a:srgbClr val="000000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20854" y="67518"/>
            <a:ext cx="1259076" cy="632460"/>
            <a:chOff x="1208656" y="154305"/>
            <a:chExt cx="944307" cy="474345"/>
          </a:xfrm>
        </p:grpSpPr>
        <p:sp>
          <p:nvSpPr>
            <p:cNvPr id="25" name="Freeform 6"/>
            <p:cNvSpPr>
              <a:spLocks noEditPoints="1"/>
            </p:cNvSpPr>
            <p:nvPr/>
          </p:nvSpPr>
          <p:spPr bwMode="auto">
            <a:xfrm>
              <a:off x="1327979" y="211455"/>
              <a:ext cx="824984" cy="348381"/>
            </a:xfrm>
            <a:custGeom>
              <a:avLst/>
              <a:gdLst>
                <a:gd name="T0" fmla="*/ 13059 w 16368"/>
                <a:gd name="T1" fmla="*/ 6821 h 6912"/>
                <a:gd name="T2" fmla="*/ 13171 w 16368"/>
                <a:gd name="T3" fmla="*/ 6058 h 6912"/>
                <a:gd name="T4" fmla="*/ 12537 w 16368"/>
                <a:gd name="T5" fmla="*/ 5601 h 6912"/>
                <a:gd name="T6" fmla="*/ 13031 w 16368"/>
                <a:gd name="T7" fmla="*/ 5422 h 6912"/>
                <a:gd name="T8" fmla="*/ 12404 w 16368"/>
                <a:gd name="T9" fmla="*/ 5262 h 6912"/>
                <a:gd name="T10" fmla="*/ 12431 w 16368"/>
                <a:gd name="T11" fmla="*/ 6007 h 6912"/>
                <a:gd name="T12" fmla="*/ 12987 w 16368"/>
                <a:gd name="T13" fmla="*/ 6455 h 6912"/>
                <a:gd name="T14" fmla="*/ 12420 w 16368"/>
                <a:gd name="T15" fmla="*/ 6610 h 6912"/>
                <a:gd name="T16" fmla="*/ 10290 w 16368"/>
                <a:gd name="T17" fmla="*/ 6648 h 6912"/>
                <a:gd name="T18" fmla="*/ 9716 w 16368"/>
                <a:gd name="T19" fmla="*/ 5817 h 6912"/>
                <a:gd name="T20" fmla="*/ 10563 w 16368"/>
                <a:gd name="T21" fmla="*/ 5437 h 6912"/>
                <a:gd name="T22" fmla="*/ 9537 w 16368"/>
                <a:gd name="T23" fmla="*/ 5473 h 6912"/>
                <a:gd name="T24" fmla="*/ 9912 w 16368"/>
                <a:gd name="T25" fmla="*/ 6864 h 6912"/>
                <a:gd name="T26" fmla="*/ 7886 w 16368"/>
                <a:gd name="T27" fmla="*/ 6342 h 6912"/>
                <a:gd name="T28" fmla="*/ 3258 w 16368"/>
                <a:gd name="T29" fmla="*/ 6878 h 6912"/>
                <a:gd name="T30" fmla="*/ 4175 w 16368"/>
                <a:gd name="T31" fmla="*/ 6446 h 6912"/>
                <a:gd name="T32" fmla="*/ 3586 w 16368"/>
                <a:gd name="T33" fmla="*/ 5821 h 6912"/>
                <a:gd name="T34" fmla="*/ 3511 w 16368"/>
                <a:gd name="T35" fmla="*/ 5432 h 6912"/>
                <a:gd name="T36" fmla="*/ 3856 w 16368"/>
                <a:gd name="T37" fmla="*/ 5147 h 6912"/>
                <a:gd name="T38" fmla="*/ 3086 w 16368"/>
                <a:gd name="T39" fmla="*/ 5654 h 6912"/>
                <a:gd name="T40" fmla="*/ 3767 w 16368"/>
                <a:gd name="T41" fmla="*/ 6238 h 6912"/>
                <a:gd name="T42" fmla="*/ 3719 w 16368"/>
                <a:gd name="T43" fmla="*/ 6621 h 6912"/>
                <a:gd name="T44" fmla="*/ 6358 w 16368"/>
                <a:gd name="T45" fmla="*/ 6200 h 6912"/>
                <a:gd name="T46" fmla="*/ 6907 w 16368"/>
                <a:gd name="T47" fmla="*/ 6636 h 6912"/>
                <a:gd name="T48" fmla="*/ 6848 w 16368"/>
                <a:gd name="T49" fmla="*/ 5890 h 6912"/>
                <a:gd name="T50" fmla="*/ 6560 w 16368"/>
                <a:gd name="T51" fmla="*/ 5196 h 6912"/>
                <a:gd name="T52" fmla="*/ 6473 w 16368"/>
                <a:gd name="T53" fmla="*/ 5436 h 6912"/>
                <a:gd name="T54" fmla="*/ 6496 w 16368"/>
                <a:gd name="T55" fmla="*/ 5894 h 6912"/>
                <a:gd name="T56" fmla="*/ 765 w 16368"/>
                <a:gd name="T57" fmla="*/ 4050 h 6912"/>
                <a:gd name="T58" fmla="*/ 414 w 16368"/>
                <a:gd name="T59" fmla="*/ 3090 h 6912"/>
                <a:gd name="T60" fmla="*/ 1311 w 16368"/>
                <a:gd name="T61" fmla="*/ 2618 h 6912"/>
                <a:gd name="T62" fmla="*/ 70 w 16368"/>
                <a:gd name="T63" fmla="*/ 3082 h 6912"/>
                <a:gd name="T64" fmla="*/ 780 w 16368"/>
                <a:gd name="T65" fmla="*/ 4327 h 6912"/>
                <a:gd name="T66" fmla="*/ 2867 w 16368"/>
                <a:gd name="T67" fmla="*/ 4033 h 6912"/>
                <a:gd name="T68" fmla="*/ 2587 w 16368"/>
                <a:gd name="T69" fmla="*/ 2621 h 6912"/>
                <a:gd name="T70" fmla="*/ 1434 w 16368"/>
                <a:gd name="T71" fmla="*/ 3358 h 6912"/>
                <a:gd name="T72" fmla="*/ 2181 w 16368"/>
                <a:gd name="T73" fmla="*/ 4076 h 6912"/>
                <a:gd name="T74" fmla="*/ 1790 w 16368"/>
                <a:gd name="T75" fmla="*/ 3203 h 6912"/>
                <a:gd name="T76" fmla="*/ 2563 w 16368"/>
                <a:gd name="T77" fmla="*/ 2957 h 6912"/>
                <a:gd name="T78" fmla="*/ 2523 w 16368"/>
                <a:gd name="T79" fmla="*/ 3971 h 6912"/>
                <a:gd name="T80" fmla="*/ 3826 w 16368"/>
                <a:gd name="T81" fmla="*/ 3401 h 6912"/>
                <a:gd name="T82" fmla="*/ 5201 w 16368"/>
                <a:gd name="T83" fmla="*/ 4304 h 6912"/>
                <a:gd name="T84" fmla="*/ 6088 w 16368"/>
                <a:gd name="T85" fmla="*/ 3839 h 6912"/>
                <a:gd name="T86" fmla="*/ 5467 w 16368"/>
                <a:gd name="T87" fmla="*/ 3223 h 6912"/>
                <a:gd name="T88" fmla="*/ 5434 w 16368"/>
                <a:gd name="T89" fmla="*/ 2845 h 6912"/>
                <a:gd name="T90" fmla="*/ 5737 w 16368"/>
                <a:gd name="T91" fmla="*/ 2562 h 6912"/>
                <a:gd name="T92" fmla="*/ 4999 w 16368"/>
                <a:gd name="T93" fmla="*/ 3094 h 6912"/>
                <a:gd name="T94" fmla="*/ 5698 w 16368"/>
                <a:gd name="T95" fmla="*/ 3673 h 6912"/>
                <a:gd name="T96" fmla="*/ 5617 w 16368"/>
                <a:gd name="T97" fmla="*/ 4044 h 6912"/>
                <a:gd name="T98" fmla="*/ 6429 w 16368"/>
                <a:gd name="T99" fmla="*/ 3950 h 6912"/>
                <a:gd name="T100" fmla="*/ 7503 w 16368"/>
                <a:gd name="T101" fmla="*/ 4170 h 6912"/>
                <a:gd name="T102" fmla="*/ 7279 w 16368"/>
                <a:gd name="T103" fmla="*/ 3987 h 6912"/>
                <a:gd name="T104" fmla="*/ 6709 w 16368"/>
                <a:gd name="T105" fmla="*/ 3804 h 6912"/>
                <a:gd name="T106" fmla="*/ 10777 w 16368"/>
                <a:gd name="T107" fmla="*/ 3115 h 6912"/>
                <a:gd name="T108" fmla="*/ 12176 w 16368"/>
                <a:gd name="T109" fmla="*/ 3026 h 6912"/>
                <a:gd name="T110" fmla="*/ 14702 w 16368"/>
                <a:gd name="T111" fmla="*/ 4030 h 6912"/>
                <a:gd name="T112" fmla="*/ 13852 w 16368"/>
                <a:gd name="T113" fmla="*/ 3645 h 6912"/>
                <a:gd name="T114" fmla="*/ 14434 w 16368"/>
                <a:gd name="T115" fmla="*/ 2814 h 6912"/>
                <a:gd name="T116" fmla="*/ 14096 w 16368"/>
                <a:gd name="T117" fmla="*/ 2603 h 6912"/>
                <a:gd name="T118" fmla="*/ 13655 w 16368"/>
                <a:gd name="T119" fmla="*/ 4002 h 6912"/>
                <a:gd name="T120" fmla="*/ 15796 w 16368"/>
                <a:gd name="T121" fmla="*/ 3578 h 6912"/>
                <a:gd name="T122" fmla="*/ 8589 w 16368"/>
                <a:gd name="T123" fmla="*/ 495 h 6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368" h="6912">
                  <a:moveTo>
                    <a:pt x="6388" y="495"/>
                  </a:moveTo>
                  <a:lnTo>
                    <a:pt x="6388" y="0"/>
                  </a:lnTo>
                  <a:lnTo>
                    <a:pt x="4724" y="0"/>
                  </a:lnTo>
                  <a:lnTo>
                    <a:pt x="4724" y="495"/>
                  </a:lnTo>
                  <a:lnTo>
                    <a:pt x="5212" y="495"/>
                  </a:lnTo>
                  <a:lnTo>
                    <a:pt x="5212" y="1721"/>
                  </a:lnTo>
                  <a:lnTo>
                    <a:pt x="5900" y="1721"/>
                  </a:lnTo>
                  <a:lnTo>
                    <a:pt x="5900" y="495"/>
                  </a:lnTo>
                  <a:lnTo>
                    <a:pt x="6388" y="495"/>
                  </a:lnTo>
                  <a:close/>
                  <a:moveTo>
                    <a:pt x="12191" y="6803"/>
                  </a:moveTo>
                  <a:lnTo>
                    <a:pt x="12210" y="6813"/>
                  </a:lnTo>
                  <a:lnTo>
                    <a:pt x="12231" y="6823"/>
                  </a:lnTo>
                  <a:lnTo>
                    <a:pt x="12253" y="6833"/>
                  </a:lnTo>
                  <a:lnTo>
                    <a:pt x="12278" y="6843"/>
                  </a:lnTo>
                  <a:lnTo>
                    <a:pt x="12304" y="6853"/>
                  </a:lnTo>
                  <a:lnTo>
                    <a:pt x="12331" y="6862"/>
                  </a:lnTo>
                  <a:lnTo>
                    <a:pt x="12361" y="6871"/>
                  </a:lnTo>
                  <a:lnTo>
                    <a:pt x="12391" y="6878"/>
                  </a:lnTo>
                  <a:lnTo>
                    <a:pt x="12422" y="6885"/>
                  </a:lnTo>
                  <a:lnTo>
                    <a:pt x="12454" y="6893"/>
                  </a:lnTo>
                  <a:lnTo>
                    <a:pt x="12487" y="6898"/>
                  </a:lnTo>
                  <a:lnTo>
                    <a:pt x="12520" y="6903"/>
                  </a:lnTo>
                  <a:lnTo>
                    <a:pt x="12554" y="6907"/>
                  </a:lnTo>
                  <a:lnTo>
                    <a:pt x="12588" y="6910"/>
                  </a:lnTo>
                  <a:lnTo>
                    <a:pt x="12622" y="6911"/>
                  </a:lnTo>
                  <a:lnTo>
                    <a:pt x="12657" y="6912"/>
                  </a:lnTo>
                  <a:lnTo>
                    <a:pt x="12697" y="6911"/>
                  </a:lnTo>
                  <a:lnTo>
                    <a:pt x="12737" y="6909"/>
                  </a:lnTo>
                  <a:lnTo>
                    <a:pt x="12775" y="6906"/>
                  </a:lnTo>
                  <a:lnTo>
                    <a:pt x="12812" y="6901"/>
                  </a:lnTo>
                  <a:lnTo>
                    <a:pt x="12848" y="6896"/>
                  </a:lnTo>
                  <a:lnTo>
                    <a:pt x="12882" y="6888"/>
                  </a:lnTo>
                  <a:lnTo>
                    <a:pt x="12914" y="6879"/>
                  </a:lnTo>
                  <a:lnTo>
                    <a:pt x="12946" y="6870"/>
                  </a:lnTo>
                  <a:lnTo>
                    <a:pt x="12976" y="6860"/>
                  </a:lnTo>
                  <a:lnTo>
                    <a:pt x="13004" y="6848"/>
                  </a:lnTo>
                  <a:lnTo>
                    <a:pt x="13032" y="6835"/>
                  </a:lnTo>
                  <a:lnTo>
                    <a:pt x="13059" y="6821"/>
                  </a:lnTo>
                  <a:lnTo>
                    <a:pt x="13083" y="6807"/>
                  </a:lnTo>
                  <a:lnTo>
                    <a:pt x="13107" y="6791"/>
                  </a:lnTo>
                  <a:lnTo>
                    <a:pt x="13129" y="6775"/>
                  </a:lnTo>
                  <a:lnTo>
                    <a:pt x="13150" y="6758"/>
                  </a:lnTo>
                  <a:lnTo>
                    <a:pt x="13169" y="6739"/>
                  </a:lnTo>
                  <a:lnTo>
                    <a:pt x="13187" y="6720"/>
                  </a:lnTo>
                  <a:lnTo>
                    <a:pt x="13205" y="6700"/>
                  </a:lnTo>
                  <a:lnTo>
                    <a:pt x="13220" y="6680"/>
                  </a:lnTo>
                  <a:lnTo>
                    <a:pt x="13235" y="6659"/>
                  </a:lnTo>
                  <a:lnTo>
                    <a:pt x="13248" y="6637"/>
                  </a:lnTo>
                  <a:lnTo>
                    <a:pt x="13259" y="6615"/>
                  </a:lnTo>
                  <a:lnTo>
                    <a:pt x="13270" y="6592"/>
                  </a:lnTo>
                  <a:lnTo>
                    <a:pt x="13280" y="6568"/>
                  </a:lnTo>
                  <a:lnTo>
                    <a:pt x="13288" y="6545"/>
                  </a:lnTo>
                  <a:lnTo>
                    <a:pt x="13294" y="6521"/>
                  </a:lnTo>
                  <a:lnTo>
                    <a:pt x="13300" y="6496"/>
                  </a:lnTo>
                  <a:lnTo>
                    <a:pt x="13304" y="6471"/>
                  </a:lnTo>
                  <a:lnTo>
                    <a:pt x="13307" y="6446"/>
                  </a:lnTo>
                  <a:lnTo>
                    <a:pt x="13309" y="6420"/>
                  </a:lnTo>
                  <a:lnTo>
                    <a:pt x="13309" y="6395"/>
                  </a:lnTo>
                  <a:lnTo>
                    <a:pt x="13309" y="6372"/>
                  </a:lnTo>
                  <a:lnTo>
                    <a:pt x="13308" y="6350"/>
                  </a:lnTo>
                  <a:lnTo>
                    <a:pt x="13306" y="6327"/>
                  </a:lnTo>
                  <a:lnTo>
                    <a:pt x="13303" y="6307"/>
                  </a:lnTo>
                  <a:lnTo>
                    <a:pt x="13299" y="6285"/>
                  </a:lnTo>
                  <a:lnTo>
                    <a:pt x="13294" y="6266"/>
                  </a:lnTo>
                  <a:lnTo>
                    <a:pt x="13289" y="6245"/>
                  </a:lnTo>
                  <a:lnTo>
                    <a:pt x="13283" y="6226"/>
                  </a:lnTo>
                  <a:lnTo>
                    <a:pt x="13275" y="6207"/>
                  </a:lnTo>
                  <a:lnTo>
                    <a:pt x="13267" y="6189"/>
                  </a:lnTo>
                  <a:lnTo>
                    <a:pt x="13258" y="6172"/>
                  </a:lnTo>
                  <a:lnTo>
                    <a:pt x="13248" y="6154"/>
                  </a:lnTo>
                  <a:lnTo>
                    <a:pt x="13238" y="6137"/>
                  </a:lnTo>
                  <a:lnTo>
                    <a:pt x="13226" y="6120"/>
                  </a:lnTo>
                  <a:lnTo>
                    <a:pt x="13213" y="6104"/>
                  </a:lnTo>
                  <a:lnTo>
                    <a:pt x="13200" y="6089"/>
                  </a:lnTo>
                  <a:lnTo>
                    <a:pt x="13186" y="6073"/>
                  </a:lnTo>
                  <a:lnTo>
                    <a:pt x="13171" y="6058"/>
                  </a:lnTo>
                  <a:lnTo>
                    <a:pt x="13155" y="6044"/>
                  </a:lnTo>
                  <a:lnTo>
                    <a:pt x="13138" y="6029"/>
                  </a:lnTo>
                  <a:lnTo>
                    <a:pt x="13120" y="6016"/>
                  </a:lnTo>
                  <a:lnTo>
                    <a:pt x="13102" y="6002"/>
                  </a:lnTo>
                  <a:lnTo>
                    <a:pt x="13082" y="5989"/>
                  </a:lnTo>
                  <a:lnTo>
                    <a:pt x="13062" y="5976"/>
                  </a:lnTo>
                  <a:lnTo>
                    <a:pt x="13041" y="5964"/>
                  </a:lnTo>
                  <a:lnTo>
                    <a:pt x="13019" y="5952"/>
                  </a:lnTo>
                  <a:lnTo>
                    <a:pt x="12995" y="5939"/>
                  </a:lnTo>
                  <a:lnTo>
                    <a:pt x="12972" y="5927"/>
                  </a:lnTo>
                  <a:lnTo>
                    <a:pt x="12947" y="5916"/>
                  </a:lnTo>
                  <a:lnTo>
                    <a:pt x="12920" y="5905"/>
                  </a:lnTo>
                  <a:lnTo>
                    <a:pt x="12894" y="5893"/>
                  </a:lnTo>
                  <a:lnTo>
                    <a:pt x="12866" y="5883"/>
                  </a:lnTo>
                  <a:lnTo>
                    <a:pt x="12825" y="5867"/>
                  </a:lnTo>
                  <a:lnTo>
                    <a:pt x="12786" y="5851"/>
                  </a:lnTo>
                  <a:lnTo>
                    <a:pt x="12751" y="5835"/>
                  </a:lnTo>
                  <a:lnTo>
                    <a:pt x="12718" y="5821"/>
                  </a:lnTo>
                  <a:lnTo>
                    <a:pt x="12688" y="5806"/>
                  </a:lnTo>
                  <a:lnTo>
                    <a:pt x="12662" y="5790"/>
                  </a:lnTo>
                  <a:lnTo>
                    <a:pt x="12637" y="5775"/>
                  </a:lnTo>
                  <a:lnTo>
                    <a:pt x="12616" y="5758"/>
                  </a:lnTo>
                  <a:lnTo>
                    <a:pt x="12606" y="5750"/>
                  </a:lnTo>
                  <a:lnTo>
                    <a:pt x="12597" y="5742"/>
                  </a:lnTo>
                  <a:lnTo>
                    <a:pt x="12589" y="5734"/>
                  </a:lnTo>
                  <a:lnTo>
                    <a:pt x="12581" y="5725"/>
                  </a:lnTo>
                  <a:lnTo>
                    <a:pt x="12574" y="5717"/>
                  </a:lnTo>
                  <a:lnTo>
                    <a:pt x="12568" y="5707"/>
                  </a:lnTo>
                  <a:lnTo>
                    <a:pt x="12561" y="5698"/>
                  </a:lnTo>
                  <a:lnTo>
                    <a:pt x="12556" y="5689"/>
                  </a:lnTo>
                  <a:lnTo>
                    <a:pt x="12552" y="5679"/>
                  </a:lnTo>
                  <a:lnTo>
                    <a:pt x="12548" y="5668"/>
                  </a:lnTo>
                  <a:lnTo>
                    <a:pt x="12545" y="5658"/>
                  </a:lnTo>
                  <a:lnTo>
                    <a:pt x="12542" y="5647"/>
                  </a:lnTo>
                  <a:lnTo>
                    <a:pt x="12540" y="5637"/>
                  </a:lnTo>
                  <a:lnTo>
                    <a:pt x="12538" y="5626"/>
                  </a:lnTo>
                  <a:lnTo>
                    <a:pt x="12538" y="5613"/>
                  </a:lnTo>
                  <a:lnTo>
                    <a:pt x="12537" y="5601"/>
                  </a:lnTo>
                  <a:lnTo>
                    <a:pt x="12538" y="5583"/>
                  </a:lnTo>
                  <a:lnTo>
                    <a:pt x="12541" y="5563"/>
                  </a:lnTo>
                  <a:lnTo>
                    <a:pt x="12544" y="5554"/>
                  </a:lnTo>
                  <a:lnTo>
                    <a:pt x="12546" y="5545"/>
                  </a:lnTo>
                  <a:lnTo>
                    <a:pt x="12550" y="5536"/>
                  </a:lnTo>
                  <a:lnTo>
                    <a:pt x="12553" y="5526"/>
                  </a:lnTo>
                  <a:lnTo>
                    <a:pt x="12558" y="5517"/>
                  </a:lnTo>
                  <a:lnTo>
                    <a:pt x="12563" y="5508"/>
                  </a:lnTo>
                  <a:lnTo>
                    <a:pt x="12569" y="5500"/>
                  </a:lnTo>
                  <a:lnTo>
                    <a:pt x="12575" y="5491"/>
                  </a:lnTo>
                  <a:lnTo>
                    <a:pt x="12581" y="5482"/>
                  </a:lnTo>
                  <a:lnTo>
                    <a:pt x="12588" y="5475"/>
                  </a:lnTo>
                  <a:lnTo>
                    <a:pt x="12596" y="5467"/>
                  </a:lnTo>
                  <a:lnTo>
                    <a:pt x="12604" y="5460"/>
                  </a:lnTo>
                  <a:lnTo>
                    <a:pt x="12614" y="5453"/>
                  </a:lnTo>
                  <a:lnTo>
                    <a:pt x="12623" y="5446"/>
                  </a:lnTo>
                  <a:lnTo>
                    <a:pt x="12633" y="5438"/>
                  </a:lnTo>
                  <a:lnTo>
                    <a:pt x="12644" y="5432"/>
                  </a:lnTo>
                  <a:lnTo>
                    <a:pt x="12656" y="5427"/>
                  </a:lnTo>
                  <a:lnTo>
                    <a:pt x="12667" y="5421"/>
                  </a:lnTo>
                  <a:lnTo>
                    <a:pt x="12680" y="5417"/>
                  </a:lnTo>
                  <a:lnTo>
                    <a:pt x="12693" y="5412"/>
                  </a:lnTo>
                  <a:lnTo>
                    <a:pt x="12707" y="5408"/>
                  </a:lnTo>
                  <a:lnTo>
                    <a:pt x="12721" y="5405"/>
                  </a:lnTo>
                  <a:lnTo>
                    <a:pt x="12736" y="5402"/>
                  </a:lnTo>
                  <a:lnTo>
                    <a:pt x="12752" y="5398"/>
                  </a:lnTo>
                  <a:lnTo>
                    <a:pt x="12768" y="5396"/>
                  </a:lnTo>
                  <a:lnTo>
                    <a:pt x="12785" y="5395"/>
                  </a:lnTo>
                  <a:lnTo>
                    <a:pt x="12803" y="5394"/>
                  </a:lnTo>
                  <a:lnTo>
                    <a:pt x="12821" y="5393"/>
                  </a:lnTo>
                  <a:lnTo>
                    <a:pt x="12852" y="5394"/>
                  </a:lnTo>
                  <a:lnTo>
                    <a:pt x="12881" y="5396"/>
                  </a:lnTo>
                  <a:lnTo>
                    <a:pt x="12908" y="5398"/>
                  </a:lnTo>
                  <a:lnTo>
                    <a:pt x="12935" y="5402"/>
                  </a:lnTo>
                  <a:lnTo>
                    <a:pt x="12960" y="5406"/>
                  </a:lnTo>
                  <a:lnTo>
                    <a:pt x="12985" y="5411"/>
                  </a:lnTo>
                  <a:lnTo>
                    <a:pt x="13008" y="5417"/>
                  </a:lnTo>
                  <a:lnTo>
                    <a:pt x="13031" y="5422"/>
                  </a:lnTo>
                  <a:lnTo>
                    <a:pt x="13052" y="5429"/>
                  </a:lnTo>
                  <a:lnTo>
                    <a:pt x="13072" y="5435"/>
                  </a:lnTo>
                  <a:lnTo>
                    <a:pt x="13091" y="5442"/>
                  </a:lnTo>
                  <a:lnTo>
                    <a:pt x="13109" y="5449"/>
                  </a:lnTo>
                  <a:lnTo>
                    <a:pt x="13139" y="5463"/>
                  </a:lnTo>
                  <a:lnTo>
                    <a:pt x="13166" y="5475"/>
                  </a:lnTo>
                  <a:lnTo>
                    <a:pt x="13241" y="5222"/>
                  </a:lnTo>
                  <a:lnTo>
                    <a:pt x="13223" y="5213"/>
                  </a:lnTo>
                  <a:lnTo>
                    <a:pt x="13205" y="5205"/>
                  </a:lnTo>
                  <a:lnTo>
                    <a:pt x="13185" y="5197"/>
                  </a:lnTo>
                  <a:lnTo>
                    <a:pt x="13165" y="5189"/>
                  </a:lnTo>
                  <a:lnTo>
                    <a:pt x="13142" y="5182"/>
                  </a:lnTo>
                  <a:lnTo>
                    <a:pt x="13120" y="5175"/>
                  </a:lnTo>
                  <a:lnTo>
                    <a:pt x="13096" y="5168"/>
                  </a:lnTo>
                  <a:lnTo>
                    <a:pt x="13071" y="5162"/>
                  </a:lnTo>
                  <a:lnTo>
                    <a:pt x="13044" y="5157"/>
                  </a:lnTo>
                  <a:lnTo>
                    <a:pt x="13017" y="5152"/>
                  </a:lnTo>
                  <a:lnTo>
                    <a:pt x="12988" y="5147"/>
                  </a:lnTo>
                  <a:lnTo>
                    <a:pt x="12958" y="5144"/>
                  </a:lnTo>
                  <a:lnTo>
                    <a:pt x="12928" y="5141"/>
                  </a:lnTo>
                  <a:lnTo>
                    <a:pt x="12896" y="5139"/>
                  </a:lnTo>
                  <a:lnTo>
                    <a:pt x="12862" y="5137"/>
                  </a:lnTo>
                  <a:lnTo>
                    <a:pt x="12828" y="5137"/>
                  </a:lnTo>
                  <a:lnTo>
                    <a:pt x="12794" y="5138"/>
                  </a:lnTo>
                  <a:lnTo>
                    <a:pt x="12760" y="5139"/>
                  </a:lnTo>
                  <a:lnTo>
                    <a:pt x="12727" y="5142"/>
                  </a:lnTo>
                  <a:lnTo>
                    <a:pt x="12694" y="5146"/>
                  </a:lnTo>
                  <a:lnTo>
                    <a:pt x="12664" y="5152"/>
                  </a:lnTo>
                  <a:lnTo>
                    <a:pt x="12633" y="5158"/>
                  </a:lnTo>
                  <a:lnTo>
                    <a:pt x="12603" y="5165"/>
                  </a:lnTo>
                  <a:lnTo>
                    <a:pt x="12576" y="5175"/>
                  </a:lnTo>
                  <a:lnTo>
                    <a:pt x="12548" y="5184"/>
                  </a:lnTo>
                  <a:lnTo>
                    <a:pt x="12522" y="5195"/>
                  </a:lnTo>
                  <a:lnTo>
                    <a:pt x="12496" y="5206"/>
                  </a:lnTo>
                  <a:lnTo>
                    <a:pt x="12471" y="5219"/>
                  </a:lnTo>
                  <a:lnTo>
                    <a:pt x="12448" y="5232"/>
                  </a:lnTo>
                  <a:lnTo>
                    <a:pt x="12425" y="5247"/>
                  </a:lnTo>
                  <a:lnTo>
                    <a:pt x="12404" y="5262"/>
                  </a:lnTo>
                  <a:lnTo>
                    <a:pt x="12383" y="5278"/>
                  </a:lnTo>
                  <a:lnTo>
                    <a:pt x="12364" y="5295"/>
                  </a:lnTo>
                  <a:lnTo>
                    <a:pt x="12346" y="5313"/>
                  </a:lnTo>
                  <a:lnTo>
                    <a:pt x="12329" y="5331"/>
                  </a:lnTo>
                  <a:lnTo>
                    <a:pt x="12313" y="5350"/>
                  </a:lnTo>
                  <a:lnTo>
                    <a:pt x="12299" y="5371"/>
                  </a:lnTo>
                  <a:lnTo>
                    <a:pt x="12285" y="5391"/>
                  </a:lnTo>
                  <a:lnTo>
                    <a:pt x="12273" y="5413"/>
                  </a:lnTo>
                  <a:lnTo>
                    <a:pt x="12262" y="5435"/>
                  </a:lnTo>
                  <a:lnTo>
                    <a:pt x="12251" y="5458"/>
                  </a:lnTo>
                  <a:lnTo>
                    <a:pt x="12243" y="5480"/>
                  </a:lnTo>
                  <a:lnTo>
                    <a:pt x="12236" y="5505"/>
                  </a:lnTo>
                  <a:lnTo>
                    <a:pt x="12230" y="5528"/>
                  </a:lnTo>
                  <a:lnTo>
                    <a:pt x="12225" y="5554"/>
                  </a:lnTo>
                  <a:lnTo>
                    <a:pt x="12222" y="5578"/>
                  </a:lnTo>
                  <a:lnTo>
                    <a:pt x="12220" y="5605"/>
                  </a:lnTo>
                  <a:lnTo>
                    <a:pt x="12219" y="5631"/>
                  </a:lnTo>
                  <a:lnTo>
                    <a:pt x="12220" y="5654"/>
                  </a:lnTo>
                  <a:lnTo>
                    <a:pt x="12221" y="5676"/>
                  </a:lnTo>
                  <a:lnTo>
                    <a:pt x="12224" y="5698"/>
                  </a:lnTo>
                  <a:lnTo>
                    <a:pt x="12227" y="5720"/>
                  </a:lnTo>
                  <a:lnTo>
                    <a:pt x="12232" y="5740"/>
                  </a:lnTo>
                  <a:lnTo>
                    <a:pt x="12237" y="5761"/>
                  </a:lnTo>
                  <a:lnTo>
                    <a:pt x="12244" y="5780"/>
                  </a:lnTo>
                  <a:lnTo>
                    <a:pt x="12251" y="5799"/>
                  </a:lnTo>
                  <a:lnTo>
                    <a:pt x="12260" y="5818"/>
                  </a:lnTo>
                  <a:lnTo>
                    <a:pt x="12270" y="5836"/>
                  </a:lnTo>
                  <a:lnTo>
                    <a:pt x="12280" y="5854"/>
                  </a:lnTo>
                  <a:lnTo>
                    <a:pt x="12291" y="5871"/>
                  </a:lnTo>
                  <a:lnTo>
                    <a:pt x="12304" y="5888"/>
                  </a:lnTo>
                  <a:lnTo>
                    <a:pt x="12317" y="5905"/>
                  </a:lnTo>
                  <a:lnTo>
                    <a:pt x="12330" y="5920"/>
                  </a:lnTo>
                  <a:lnTo>
                    <a:pt x="12346" y="5935"/>
                  </a:lnTo>
                  <a:lnTo>
                    <a:pt x="12361" y="5951"/>
                  </a:lnTo>
                  <a:lnTo>
                    <a:pt x="12377" y="5965"/>
                  </a:lnTo>
                  <a:lnTo>
                    <a:pt x="12395" y="5979"/>
                  </a:lnTo>
                  <a:lnTo>
                    <a:pt x="12412" y="5994"/>
                  </a:lnTo>
                  <a:lnTo>
                    <a:pt x="12431" y="6007"/>
                  </a:lnTo>
                  <a:lnTo>
                    <a:pt x="12451" y="6020"/>
                  </a:lnTo>
                  <a:lnTo>
                    <a:pt x="12471" y="6033"/>
                  </a:lnTo>
                  <a:lnTo>
                    <a:pt x="12492" y="6045"/>
                  </a:lnTo>
                  <a:lnTo>
                    <a:pt x="12514" y="6057"/>
                  </a:lnTo>
                  <a:lnTo>
                    <a:pt x="12536" y="6068"/>
                  </a:lnTo>
                  <a:lnTo>
                    <a:pt x="12559" y="6080"/>
                  </a:lnTo>
                  <a:lnTo>
                    <a:pt x="12583" y="6091"/>
                  </a:lnTo>
                  <a:lnTo>
                    <a:pt x="12607" y="6101"/>
                  </a:lnTo>
                  <a:lnTo>
                    <a:pt x="12633" y="6111"/>
                  </a:lnTo>
                  <a:lnTo>
                    <a:pt x="12659" y="6122"/>
                  </a:lnTo>
                  <a:lnTo>
                    <a:pt x="12685" y="6131"/>
                  </a:lnTo>
                  <a:lnTo>
                    <a:pt x="12724" y="6146"/>
                  </a:lnTo>
                  <a:lnTo>
                    <a:pt x="12761" y="6160"/>
                  </a:lnTo>
                  <a:lnTo>
                    <a:pt x="12794" y="6176"/>
                  </a:lnTo>
                  <a:lnTo>
                    <a:pt x="12824" y="6191"/>
                  </a:lnTo>
                  <a:lnTo>
                    <a:pt x="12852" y="6206"/>
                  </a:lnTo>
                  <a:lnTo>
                    <a:pt x="12877" y="6222"/>
                  </a:lnTo>
                  <a:lnTo>
                    <a:pt x="12899" y="6238"/>
                  </a:lnTo>
                  <a:lnTo>
                    <a:pt x="12919" y="6254"/>
                  </a:lnTo>
                  <a:lnTo>
                    <a:pt x="12928" y="6264"/>
                  </a:lnTo>
                  <a:lnTo>
                    <a:pt x="12936" y="6272"/>
                  </a:lnTo>
                  <a:lnTo>
                    <a:pt x="12944" y="6281"/>
                  </a:lnTo>
                  <a:lnTo>
                    <a:pt x="12951" y="6290"/>
                  </a:lnTo>
                  <a:lnTo>
                    <a:pt x="12957" y="6299"/>
                  </a:lnTo>
                  <a:lnTo>
                    <a:pt x="12962" y="6309"/>
                  </a:lnTo>
                  <a:lnTo>
                    <a:pt x="12969" y="6319"/>
                  </a:lnTo>
                  <a:lnTo>
                    <a:pt x="12973" y="6328"/>
                  </a:lnTo>
                  <a:lnTo>
                    <a:pt x="12977" y="6338"/>
                  </a:lnTo>
                  <a:lnTo>
                    <a:pt x="12980" y="6349"/>
                  </a:lnTo>
                  <a:lnTo>
                    <a:pt x="12983" y="6360"/>
                  </a:lnTo>
                  <a:lnTo>
                    <a:pt x="12986" y="6370"/>
                  </a:lnTo>
                  <a:lnTo>
                    <a:pt x="12987" y="6381"/>
                  </a:lnTo>
                  <a:lnTo>
                    <a:pt x="12989" y="6393"/>
                  </a:lnTo>
                  <a:lnTo>
                    <a:pt x="12989" y="6405"/>
                  </a:lnTo>
                  <a:lnTo>
                    <a:pt x="12990" y="6417"/>
                  </a:lnTo>
                  <a:lnTo>
                    <a:pt x="12989" y="6429"/>
                  </a:lnTo>
                  <a:lnTo>
                    <a:pt x="12988" y="6443"/>
                  </a:lnTo>
                  <a:lnTo>
                    <a:pt x="12987" y="6455"/>
                  </a:lnTo>
                  <a:lnTo>
                    <a:pt x="12985" y="6467"/>
                  </a:lnTo>
                  <a:lnTo>
                    <a:pt x="12982" y="6479"/>
                  </a:lnTo>
                  <a:lnTo>
                    <a:pt x="12978" y="6491"/>
                  </a:lnTo>
                  <a:lnTo>
                    <a:pt x="12974" y="6502"/>
                  </a:lnTo>
                  <a:lnTo>
                    <a:pt x="12970" y="6513"/>
                  </a:lnTo>
                  <a:lnTo>
                    <a:pt x="12963" y="6523"/>
                  </a:lnTo>
                  <a:lnTo>
                    <a:pt x="12957" y="6534"/>
                  </a:lnTo>
                  <a:lnTo>
                    <a:pt x="12951" y="6544"/>
                  </a:lnTo>
                  <a:lnTo>
                    <a:pt x="12944" y="6553"/>
                  </a:lnTo>
                  <a:lnTo>
                    <a:pt x="12936" y="6562"/>
                  </a:lnTo>
                  <a:lnTo>
                    <a:pt x="12928" y="6570"/>
                  </a:lnTo>
                  <a:lnTo>
                    <a:pt x="12918" y="6579"/>
                  </a:lnTo>
                  <a:lnTo>
                    <a:pt x="12908" y="6587"/>
                  </a:lnTo>
                  <a:lnTo>
                    <a:pt x="12898" y="6594"/>
                  </a:lnTo>
                  <a:lnTo>
                    <a:pt x="12888" y="6601"/>
                  </a:lnTo>
                  <a:lnTo>
                    <a:pt x="12877" y="6608"/>
                  </a:lnTo>
                  <a:lnTo>
                    <a:pt x="12864" y="6614"/>
                  </a:lnTo>
                  <a:lnTo>
                    <a:pt x="12852" y="6621"/>
                  </a:lnTo>
                  <a:lnTo>
                    <a:pt x="12839" y="6626"/>
                  </a:lnTo>
                  <a:lnTo>
                    <a:pt x="12824" y="6631"/>
                  </a:lnTo>
                  <a:lnTo>
                    <a:pt x="12810" y="6635"/>
                  </a:lnTo>
                  <a:lnTo>
                    <a:pt x="12796" y="6639"/>
                  </a:lnTo>
                  <a:lnTo>
                    <a:pt x="12780" y="6642"/>
                  </a:lnTo>
                  <a:lnTo>
                    <a:pt x="12764" y="6645"/>
                  </a:lnTo>
                  <a:lnTo>
                    <a:pt x="12748" y="6647"/>
                  </a:lnTo>
                  <a:lnTo>
                    <a:pt x="12731" y="6649"/>
                  </a:lnTo>
                  <a:lnTo>
                    <a:pt x="12714" y="6650"/>
                  </a:lnTo>
                  <a:lnTo>
                    <a:pt x="12695" y="6651"/>
                  </a:lnTo>
                  <a:lnTo>
                    <a:pt x="12677" y="6651"/>
                  </a:lnTo>
                  <a:lnTo>
                    <a:pt x="12647" y="6651"/>
                  </a:lnTo>
                  <a:lnTo>
                    <a:pt x="12618" y="6649"/>
                  </a:lnTo>
                  <a:lnTo>
                    <a:pt x="12588" y="6646"/>
                  </a:lnTo>
                  <a:lnTo>
                    <a:pt x="12558" y="6643"/>
                  </a:lnTo>
                  <a:lnTo>
                    <a:pt x="12530" y="6638"/>
                  </a:lnTo>
                  <a:lnTo>
                    <a:pt x="12502" y="6632"/>
                  </a:lnTo>
                  <a:lnTo>
                    <a:pt x="12473" y="6626"/>
                  </a:lnTo>
                  <a:lnTo>
                    <a:pt x="12447" y="6619"/>
                  </a:lnTo>
                  <a:lnTo>
                    <a:pt x="12420" y="6610"/>
                  </a:lnTo>
                  <a:lnTo>
                    <a:pt x="12395" y="6602"/>
                  </a:lnTo>
                  <a:lnTo>
                    <a:pt x="12370" y="6593"/>
                  </a:lnTo>
                  <a:lnTo>
                    <a:pt x="12347" y="6584"/>
                  </a:lnTo>
                  <a:lnTo>
                    <a:pt x="12323" y="6574"/>
                  </a:lnTo>
                  <a:lnTo>
                    <a:pt x="12302" y="6563"/>
                  </a:lnTo>
                  <a:lnTo>
                    <a:pt x="12280" y="6553"/>
                  </a:lnTo>
                  <a:lnTo>
                    <a:pt x="12261" y="6542"/>
                  </a:lnTo>
                  <a:lnTo>
                    <a:pt x="12191" y="6803"/>
                  </a:lnTo>
                  <a:close/>
                  <a:moveTo>
                    <a:pt x="11914" y="5865"/>
                  </a:moveTo>
                  <a:lnTo>
                    <a:pt x="11265" y="5865"/>
                  </a:lnTo>
                  <a:lnTo>
                    <a:pt x="11265" y="5422"/>
                  </a:lnTo>
                  <a:lnTo>
                    <a:pt x="11953" y="5422"/>
                  </a:lnTo>
                  <a:lnTo>
                    <a:pt x="11953" y="5163"/>
                  </a:lnTo>
                  <a:lnTo>
                    <a:pt x="10951" y="5163"/>
                  </a:lnTo>
                  <a:lnTo>
                    <a:pt x="10951" y="6884"/>
                  </a:lnTo>
                  <a:lnTo>
                    <a:pt x="11991" y="6884"/>
                  </a:lnTo>
                  <a:lnTo>
                    <a:pt x="11991" y="6626"/>
                  </a:lnTo>
                  <a:lnTo>
                    <a:pt x="11265" y="6626"/>
                  </a:lnTo>
                  <a:lnTo>
                    <a:pt x="11265" y="6122"/>
                  </a:lnTo>
                  <a:lnTo>
                    <a:pt x="11914" y="6122"/>
                  </a:lnTo>
                  <a:lnTo>
                    <a:pt x="11914" y="5865"/>
                  </a:lnTo>
                  <a:close/>
                  <a:moveTo>
                    <a:pt x="10633" y="6586"/>
                  </a:moveTo>
                  <a:lnTo>
                    <a:pt x="10617" y="6593"/>
                  </a:lnTo>
                  <a:lnTo>
                    <a:pt x="10600" y="6599"/>
                  </a:lnTo>
                  <a:lnTo>
                    <a:pt x="10582" y="6605"/>
                  </a:lnTo>
                  <a:lnTo>
                    <a:pt x="10562" y="6611"/>
                  </a:lnTo>
                  <a:lnTo>
                    <a:pt x="10542" y="6617"/>
                  </a:lnTo>
                  <a:lnTo>
                    <a:pt x="10522" y="6623"/>
                  </a:lnTo>
                  <a:lnTo>
                    <a:pt x="10500" y="6627"/>
                  </a:lnTo>
                  <a:lnTo>
                    <a:pt x="10479" y="6632"/>
                  </a:lnTo>
                  <a:lnTo>
                    <a:pt x="10456" y="6635"/>
                  </a:lnTo>
                  <a:lnTo>
                    <a:pt x="10433" y="6639"/>
                  </a:lnTo>
                  <a:lnTo>
                    <a:pt x="10409" y="6642"/>
                  </a:lnTo>
                  <a:lnTo>
                    <a:pt x="10385" y="6644"/>
                  </a:lnTo>
                  <a:lnTo>
                    <a:pt x="10362" y="6646"/>
                  </a:lnTo>
                  <a:lnTo>
                    <a:pt x="10338" y="6647"/>
                  </a:lnTo>
                  <a:lnTo>
                    <a:pt x="10314" y="6648"/>
                  </a:lnTo>
                  <a:lnTo>
                    <a:pt x="10290" y="6648"/>
                  </a:lnTo>
                  <a:lnTo>
                    <a:pt x="10255" y="6648"/>
                  </a:lnTo>
                  <a:lnTo>
                    <a:pt x="10221" y="6646"/>
                  </a:lnTo>
                  <a:lnTo>
                    <a:pt x="10188" y="6642"/>
                  </a:lnTo>
                  <a:lnTo>
                    <a:pt x="10155" y="6638"/>
                  </a:lnTo>
                  <a:lnTo>
                    <a:pt x="10125" y="6632"/>
                  </a:lnTo>
                  <a:lnTo>
                    <a:pt x="10094" y="6624"/>
                  </a:lnTo>
                  <a:lnTo>
                    <a:pt x="10065" y="6615"/>
                  </a:lnTo>
                  <a:lnTo>
                    <a:pt x="10037" y="6605"/>
                  </a:lnTo>
                  <a:lnTo>
                    <a:pt x="10009" y="6594"/>
                  </a:lnTo>
                  <a:lnTo>
                    <a:pt x="9983" y="6582"/>
                  </a:lnTo>
                  <a:lnTo>
                    <a:pt x="9958" y="6567"/>
                  </a:lnTo>
                  <a:lnTo>
                    <a:pt x="9934" y="6552"/>
                  </a:lnTo>
                  <a:lnTo>
                    <a:pt x="9911" y="6537"/>
                  </a:lnTo>
                  <a:lnTo>
                    <a:pt x="9889" y="6519"/>
                  </a:lnTo>
                  <a:lnTo>
                    <a:pt x="9868" y="6501"/>
                  </a:lnTo>
                  <a:lnTo>
                    <a:pt x="9848" y="6480"/>
                  </a:lnTo>
                  <a:lnTo>
                    <a:pt x="9830" y="6460"/>
                  </a:lnTo>
                  <a:lnTo>
                    <a:pt x="9813" y="6439"/>
                  </a:lnTo>
                  <a:lnTo>
                    <a:pt x="9795" y="6416"/>
                  </a:lnTo>
                  <a:lnTo>
                    <a:pt x="9781" y="6391"/>
                  </a:lnTo>
                  <a:lnTo>
                    <a:pt x="9767" y="6367"/>
                  </a:lnTo>
                  <a:lnTo>
                    <a:pt x="9753" y="6340"/>
                  </a:lnTo>
                  <a:lnTo>
                    <a:pt x="9742" y="6314"/>
                  </a:lnTo>
                  <a:lnTo>
                    <a:pt x="9731" y="6286"/>
                  </a:lnTo>
                  <a:lnTo>
                    <a:pt x="9722" y="6256"/>
                  </a:lnTo>
                  <a:lnTo>
                    <a:pt x="9713" y="6227"/>
                  </a:lnTo>
                  <a:lnTo>
                    <a:pt x="9706" y="6196"/>
                  </a:lnTo>
                  <a:lnTo>
                    <a:pt x="9701" y="6164"/>
                  </a:lnTo>
                  <a:lnTo>
                    <a:pt x="9696" y="6132"/>
                  </a:lnTo>
                  <a:lnTo>
                    <a:pt x="9693" y="6098"/>
                  </a:lnTo>
                  <a:lnTo>
                    <a:pt x="9691" y="6064"/>
                  </a:lnTo>
                  <a:lnTo>
                    <a:pt x="9691" y="6028"/>
                  </a:lnTo>
                  <a:lnTo>
                    <a:pt x="9691" y="5991"/>
                  </a:lnTo>
                  <a:lnTo>
                    <a:pt x="9694" y="5954"/>
                  </a:lnTo>
                  <a:lnTo>
                    <a:pt x="9697" y="5918"/>
                  </a:lnTo>
                  <a:lnTo>
                    <a:pt x="9702" y="5883"/>
                  </a:lnTo>
                  <a:lnTo>
                    <a:pt x="9708" y="5849"/>
                  </a:lnTo>
                  <a:lnTo>
                    <a:pt x="9716" y="5817"/>
                  </a:lnTo>
                  <a:lnTo>
                    <a:pt x="9726" y="5785"/>
                  </a:lnTo>
                  <a:lnTo>
                    <a:pt x="9736" y="5755"/>
                  </a:lnTo>
                  <a:lnTo>
                    <a:pt x="9747" y="5727"/>
                  </a:lnTo>
                  <a:lnTo>
                    <a:pt x="9759" y="5699"/>
                  </a:lnTo>
                  <a:lnTo>
                    <a:pt x="9774" y="5673"/>
                  </a:lnTo>
                  <a:lnTo>
                    <a:pt x="9789" y="5647"/>
                  </a:lnTo>
                  <a:lnTo>
                    <a:pt x="9805" y="5622"/>
                  </a:lnTo>
                  <a:lnTo>
                    <a:pt x="9823" y="5600"/>
                  </a:lnTo>
                  <a:lnTo>
                    <a:pt x="9841" y="5577"/>
                  </a:lnTo>
                  <a:lnTo>
                    <a:pt x="9861" y="5557"/>
                  </a:lnTo>
                  <a:lnTo>
                    <a:pt x="9881" y="5538"/>
                  </a:lnTo>
                  <a:lnTo>
                    <a:pt x="9903" y="5520"/>
                  </a:lnTo>
                  <a:lnTo>
                    <a:pt x="9925" y="5503"/>
                  </a:lnTo>
                  <a:lnTo>
                    <a:pt x="9949" y="5487"/>
                  </a:lnTo>
                  <a:lnTo>
                    <a:pt x="9973" y="5473"/>
                  </a:lnTo>
                  <a:lnTo>
                    <a:pt x="9999" y="5460"/>
                  </a:lnTo>
                  <a:lnTo>
                    <a:pt x="10024" y="5448"/>
                  </a:lnTo>
                  <a:lnTo>
                    <a:pt x="10052" y="5436"/>
                  </a:lnTo>
                  <a:lnTo>
                    <a:pt x="10080" y="5427"/>
                  </a:lnTo>
                  <a:lnTo>
                    <a:pt x="10108" y="5419"/>
                  </a:lnTo>
                  <a:lnTo>
                    <a:pt x="10138" y="5412"/>
                  </a:lnTo>
                  <a:lnTo>
                    <a:pt x="10168" y="5407"/>
                  </a:lnTo>
                  <a:lnTo>
                    <a:pt x="10198" y="5402"/>
                  </a:lnTo>
                  <a:lnTo>
                    <a:pt x="10230" y="5398"/>
                  </a:lnTo>
                  <a:lnTo>
                    <a:pt x="10262" y="5396"/>
                  </a:lnTo>
                  <a:lnTo>
                    <a:pt x="10294" y="5396"/>
                  </a:lnTo>
                  <a:lnTo>
                    <a:pt x="10320" y="5396"/>
                  </a:lnTo>
                  <a:lnTo>
                    <a:pt x="10346" y="5397"/>
                  </a:lnTo>
                  <a:lnTo>
                    <a:pt x="10370" y="5400"/>
                  </a:lnTo>
                  <a:lnTo>
                    <a:pt x="10395" y="5402"/>
                  </a:lnTo>
                  <a:lnTo>
                    <a:pt x="10418" y="5405"/>
                  </a:lnTo>
                  <a:lnTo>
                    <a:pt x="10441" y="5408"/>
                  </a:lnTo>
                  <a:lnTo>
                    <a:pt x="10463" y="5412"/>
                  </a:lnTo>
                  <a:lnTo>
                    <a:pt x="10485" y="5416"/>
                  </a:lnTo>
                  <a:lnTo>
                    <a:pt x="10505" y="5421"/>
                  </a:lnTo>
                  <a:lnTo>
                    <a:pt x="10526" y="5426"/>
                  </a:lnTo>
                  <a:lnTo>
                    <a:pt x="10545" y="5431"/>
                  </a:lnTo>
                  <a:lnTo>
                    <a:pt x="10563" y="5437"/>
                  </a:lnTo>
                  <a:lnTo>
                    <a:pt x="10598" y="5450"/>
                  </a:lnTo>
                  <a:lnTo>
                    <a:pt x="10630" y="5463"/>
                  </a:lnTo>
                  <a:lnTo>
                    <a:pt x="10699" y="5213"/>
                  </a:lnTo>
                  <a:lnTo>
                    <a:pt x="10685" y="5206"/>
                  </a:lnTo>
                  <a:lnTo>
                    <a:pt x="10671" y="5200"/>
                  </a:lnTo>
                  <a:lnTo>
                    <a:pt x="10654" y="5193"/>
                  </a:lnTo>
                  <a:lnTo>
                    <a:pt x="10635" y="5187"/>
                  </a:lnTo>
                  <a:lnTo>
                    <a:pt x="10615" y="5180"/>
                  </a:lnTo>
                  <a:lnTo>
                    <a:pt x="10593" y="5174"/>
                  </a:lnTo>
                  <a:lnTo>
                    <a:pt x="10569" y="5167"/>
                  </a:lnTo>
                  <a:lnTo>
                    <a:pt x="10543" y="5162"/>
                  </a:lnTo>
                  <a:lnTo>
                    <a:pt x="10516" y="5156"/>
                  </a:lnTo>
                  <a:lnTo>
                    <a:pt x="10488" y="5152"/>
                  </a:lnTo>
                  <a:lnTo>
                    <a:pt x="10457" y="5148"/>
                  </a:lnTo>
                  <a:lnTo>
                    <a:pt x="10424" y="5144"/>
                  </a:lnTo>
                  <a:lnTo>
                    <a:pt x="10392" y="5141"/>
                  </a:lnTo>
                  <a:lnTo>
                    <a:pt x="10356" y="5139"/>
                  </a:lnTo>
                  <a:lnTo>
                    <a:pt x="10319" y="5137"/>
                  </a:lnTo>
                  <a:lnTo>
                    <a:pt x="10281" y="5137"/>
                  </a:lnTo>
                  <a:lnTo>
                    <a:pt x="10232" y="5138"/>
                  </a:lnTo>
                  <a:lnTo>
                    <a:pt x="10184" y="5141"/>
                  </a:lnTo>
                  <a:lnTo>
                    <a:pt x="10137" y="5146"/>
                  </a:lnTo>
                  <a:lnTo>
                    <a:pt x="10091" y="5152"/>
                  </a:lnTo>
                  <a:lnTo>
                    <a:pt x="10045" y="5161"/>
                  </a:lnTo>
                  <a:lnTo>
                    <a:pt x="10001" y="5172"/>
                  </a:lnTo>
                  <a:lnTo>
                    <a:pt x="9957" y="5185"/>
                  </a:lnTo>
                  <a:lnTo>
                    <a:pt x="9915" y="5199"/>
                  </a:lnTo>
                  <a:lnTo>
                    <a:pt x="9874" y="5215"/>
                  </a:lnTo>
                  <a:lnTo>
                    <a:pt x="9834" y="5233"/>
                  </a:lnTo>
                  <a:lnTo>
                    <a:pt x="9795" y="5253"/>
                  </a:lnTo>
                  <a:lnTo>
                    <a:pt x="9758" y="5275"/>
                  </a:lnTo>
                  <a:lnTo>
                    <a:pt x="9723" y="5298"/>
                  </a:lnTo>
                  <a:lnTo>
                    <a:pt x="9688" y="5323"/>
                  </a:lnTo>
                  <a:lnTo>
                    <a:pt x="9654" y="5349"/>
                  </a:lnTo>
                  <a:lnTo>
                    <a:pt x="9623" y="5378"/>
                  </a:lnTo>
                  <a:lnTo>
                    <a:pt x="9593" y="5409"/>
                  </a:lnTo>
                  <a:lnTo>
                    <a:pt x="9564" y="5440"/>
                  </a:lnTo>
                  <a:lnTo>
                    <a:pt x="9537" y="5473"/>
                  </a:lnTo>
                  <a:lnTo>
                    <a:pt x="9512" y="5509"/>
                  </a:lnTo>
                  <a:lnTo>
                    <a:pt x="9488" y="5545"/>
                  </a:lnTo>
                  <a:lnTo>
                    <a:pt x="9467" y="5584"/>
                  </a:lnTo>
                  <a:lnTo>
                    <a:pt x="9447" y="5622"/>
                  </a:lnTo>
                  <a:lnTo>
                    <a:pt x="9429" y="5664"/>
                  </a:lnTo>
                  <a:lnTo>
                    <a:pt x="9414" y="5706"/>
                  </a:lnTo>
                  <a:lnTo>
                    <a:pt x="9399" y="5750"/>
                  </a:lnTo>
                  <a:lnTo>
                    <a:pt x="9387" y="5796"/>
                  </a:lnTo>
                  <a:lnTo>
                    <a:pt x="9378" y="5843"/>
                  </a:lnTo>
                  <a:lnTo>
                    <a:pt x="9370" y="5891"/>
                  </a:lnTo>
                  <a:lnTo>
                    <a:pt x="9364" y="5942"/>
                  </a:lnTo>
                  <a:lnTo>
                    <a:pt x="9360" y="5993"/>
                  </a:lnTo>
                  <a:lnTo>
                    <a:pt x="9359" y="6045"/>
                  </a:lnTo>
                  <a:lnTo>
                    <a:pt x="9360" y="6093"/>
                  </a:lnTo>
                  <a:lnTo>
                    <a:pt x="9364" y="6141"/>
                  </a:lnTo>
                  <a:lnTo>
                    <a:pt x="9368" y="6187"/>
                  </a:lnTo>
                  <a:lnTo>
                    <a:pt x="9375" y="6232"/>
                  </a:lnTo>
                  <a:lnTo>
                    <a:pt x="9383" y="6276"/>
                  </a:lnTo>
                  <a:lnTo>
                    <a:pt x="9393" y="6319"/>
                  </a:lnTo>
                  <a:lnTo>
                    <a:pt x="9405" y="6361"/>
                  </a:lnTo>
                  <a:lnTo>
                    <a:pt x="9420" y="6401"/>
                  </a:lnTo>
                  <a:lnTo>
                    <a:pt x="9436" y="6441"/>
                  </a:lnTo>
                  <a:lnTo>
                    <a:pt x="9454" y="6478"/>
                  </a:lnTo>
                  <a:lnTo>
                    <a:pt x="9473" y="6514"/>
                  </a:lnTo>
                  <a:lnTo>
                    <a:pt x="9493" y="6549"/>
                  </a:lnTo>
                  <a:lnTo>
                    <a:pt x="9516" y="6583"/>
                  </a:lnTo>
                  <a:lnTo>
                    <a:pt x="9540" y="6615"/>
                  </a:lnTo>
                  <a:lnTo>
                    <a:pt x="9566" y="6646"/>
                  </a:lnTo>
                  <a:lnTo>
                    <a:pt x="9594" y="6675"/>
                  </a:lnTo>
                  <a:lnTo>
                    <a:pt x="9623" y="6702"/>
                  </a:lnTo>
                  <a:lnTo>
                    <a:pt x="9654" y="6728"/>
                  </a:lnTo>
                  <a:lnTo>
                    <a:pt x="9687" y="6752"/>
                  </a:lnTo>
                  <a:lnTo>
                    <a:pt x="9721" y="6776"/>
                  </a:lnTo>
                  <a:lnTo>
                    <a:pt x="9755" y="6796"/>
                  </a:lnTo>
                  <a:lnTo>
                    <a:pt x="9792" y="6816"/>
                  </a:lnTo>
                  <a:lnTo>
                    <a:pt x="9831" y="6834"/>
                  </a:lnTo>
                  <a:lnTo>
                    <a:pt x="9871" y="6851"/>
                  </a:lnTo>
                  <a:lnTo>
                    <a:pt x="9912" y="6864"/>
                  </a:lnTo>
                  <a:lnTo>
                    <a:pt x="9955" y="6877"/>
                  </a:lnTo>
                  <a:lnTo>
                    <a:pt x="9999" y="6887"/>
                  </a:lnTo>
                  <a:lnTo>
                    <a:pt x="10044" y="6897"/>
                  </a:lnTo>
                  <a:lnTo>
                    <a:pt x="10091" y="6903"/>
                  </a:lnTo>
                  <a:lnTo>
                    <a:pt x="10139" y="6908"/>
                  </a:lnTo>
                  <a:lnTo>
                    <a:pt x="10188" y="6911"/>
                  </a:lnTo>
                  <a:lnTo>
                    <a:pt x="10238" y="6912"/>
                  </a:lnTo>
                  <a:lnTo>
                    <a:pt x="10277" y="6912"/>
                  </a:lnTo>
                  <a:lnTo>
                    <a:pt x="10315" y="6910"/>
                  </a:lnTo>
                  <a:lnTo>
                    <a:pt x="10351" y="6908"/>
                  </a:lnTo>
                  <a:lnTo>
                    <a:pt x="10385" y="6905"/>
                  </a:lnTo>
                  <a:lnTo>
                    <a:pt x="10419" y="6902"/>
                  </a:lnTo>
                  <a:lnTo>
                    <a:pt x="10452" y="6897"/>
                  </a:lnTo>
                  <a:lnTo>
                    <a:pt x="10483" y="6893"/>
                  </a:lnTo>
                  <a:lnTo>
                    <a:pt x="10512" y="6886"/>
                  </a:lnTo>
                  <a:lnTo>
                    <a:pt x="10540" y="6881"/>
                  </a:lnTo>
                  <a:lnTo>
                    <a:pt x="10566" y="6875"/>
                  </a:lnTo>
                  <a:lnTo>
                    <a:pt x="10590" y="6868"/>
                  </a:lnTo>
                  <a:lnTo>
                    <a:pt x="10614" y="6862"/>
                  </a:lnTo>
                  <a:lnTo>
                    <a:pt x="10634" y="6855"/>
                  </a:lnTo>
                  <a:lnTo>
                    <a:pt x="10654" y="6848"/>
                  </a:lnTo>
                  <a:lnTo>
                    <a:pt x="10670" y="6840"/>
                  </a:lnTo>
                  <a:lnTo>
                    <a:pt x="10685" y="6833"/>
                  </a:lnTo>
                  <a:lnTo>
                    <a:pt x="10633" y="6586"/>
                  </a:lnTo>
                  <a:close/>
                  <a:moveTo>
                    <a:pt x="8774" y="5163"/>
                  </a:moveTo>
                  <a:lnTo>
                    <a:pt x="8774" y="6884"/>
                  </a:lnTo>
                  <a:lnTo>
                    <a:pt x="9089" y="6884"/>
                  </a:lnTo>
                  <a:lnTo>
                    <a:pt x="9089" y="5163"/>
                  </a:lnTo>
                  <a:lnTo>
                    <a:pt x="8774" y="5163"/>
                  </a:lnTo>
                  <a:close/>
                  <a:moveTo>
                    <a:pt x="7994" y="6884"/>
                  </a:moveTo>
                  <a:lnTo>
                    <a:pt x="8589" y="5163"/>
                  </a:lnTo>
                  <a:lnTo>
                    <a:pt x="8255" y="5163"/>
                  </a:lnTo>
                  <a:lnTo>
                    <a:pt x="8003" y="5951"/>
                  </a:lnTo>
                  <a:lnTo>
                    <a:pt x="7978" y="6029"/>
                  </a:lnTo>
                  <a:lnTo>
                    <a:pt x="7954" y="6108"/>
                  </a:lnTo>
                  <a:lnTo>
                    <a:pt x="7930" y="6186"/>
                  </a:lnTo>
                  <a:lnTo>
                    <a:pt x="7908" y="6265"/>
                  </a:lnTo>
                  <a:lnTo>
                    <a:pt x="7886" y="6342"/>
                  </a:lnTo>
                  <a:lnTo>
                    <a:pt x="7866" y="6420"/>
                  </a:lnTo>
                  <a:lnTo>
                    <a:pt x="7846" y="6497"/>
                  </a:lnTo>
                  <a:lnTo>
                    <a:pt x="7828" y="6574"/>
                  </a:lnTo>
                  <a:lnTo>
                    <a:pt x="7823" y="6574"/>
                  </a:lnTo>
                  <a:lnTo>
                    <a:pt x="7805" y="6496"/>
                  </a:lnTo>
                  <a:lnTo>
                    <a:pt x="7787" y="6418"/>
                  </a:lnTo>
                  <a:lnTo>
                    <a:pt x="7767" y="6340"/>
                  </a:lnTo>
                  <a:lnTo>
                    <a:pt x="7746" y="6264"/>
                  </a:lnTo>
                  <a:lnTo>
                    <a:pt x="7725" y="6185"/>
                  </a:lnTo>
                  <a:lnTo>
                    <a:pt x="7702" y="6107"/>
                  </a:lnTo>
                  <a:lnTo>
                    <a:pt x="7679" y="6027"/>
                  </a:lnTo>
                  <a:lnTo>
                    <a:pt x="7654" y="5947"/>
                  </a:lnTo>
                  <a:lnTo>
                    <a:pt x="7419" y="5163"/>
                  </a:lnTo>
                  <a:lnTo>
                    <a:pt x="7076" y="5163"/>
                  </a:lnTo>
                  <a:lnTo>
                    <a:pt x="7634" y="6884"/>
                  </a:lnTo>
                  <a:lnTo>
                    <a:pt x="7994" y="6884"/>
                  </a:lnTo>
                  <a:close/>
                  <a:moveTo>
                    <a:pt x="5423" y="5865"/>
                  </a:moveTo>
                  <a:lnTo>
                    <a:pt x="4774" y="5865"/>
                  </a:lnTo>
                  <a:lnTo>
                    <a:pt x="4774" y="5422"/>
                  </a:lnTo>
                  <a:lnTo>
                    <a:pt x="5462" y="5422"/>
                  </a:lnTo>
                  <a:lnTo>
                    <a:pt x="5462" y="5163"/>
                  </a:lnTo>
                  <a:lnTo>
                    <a:pt x="4459" y="5163"/>
                  </a:lnTo>
                  <a:lnTo>
                    <a:pt x="4459" y="6884"/>
                  </a:lnTo>
                  <a:lnTo>
                    <a:pt x="5500" y="6884"/>
                  </a:lnTo>
                  <a:lnTo>
                    <a:pt x="5500" y="6626"/>
                  </a:lnTo>
                  <a:lnTo>
                    <a:pt x="4774" y="6626"/>
                  </a:lnTo>
                  <a:lnTo>
                    <a:pt x="4774" y="6122"/>
                  </a:lnTo>
                  <a:lnTo>
                    <a:pt x="5423" y="6122"/>
                  </a:lnTo>
                  <a:lnTo>
                    <a:pt x="5423" y="5865"/>
                  </a:lnTo>
                  <a:close/>
                  <a:moveTo>
                    <a:pt x="3059" y="6803"/>
                  </a:moveTo>
                  <a:lnTo>
                    <a:pt x="3077" y="6813"/>
                  </a:lnTo>
                  <a:lnTo>
                    <a:pt x="3098" y="6823"/>
                  </a:lnTo>
                  <a:lnTo>
                    <a:pt x="3121" y="6833"/>
                  </a:lnTo>
                  <a:lnTo>
                    <a:pt x="3146" y="6843"/>
                  </a:lnTo>
                  <a:lnTo>
                    <a:pt x="3171" y="6853"/>
                  </a:lnTo>
                  <a:lnTo>
                    <a:pt x="3199" y="6862"/>
                  </a:lnTo>
                  <a:lnTo>
                    <a:pt x="3228" y="6871"/>
                  </a:lnTo>
                  <a:lnTo>
                    <a:pt x="3258" y="6878"/>
                  </a:lnTo>
                  <a:lnTo>
                    <a:pt x="3289" y="6885"/>
                  </a:lnTo>
                  <a:lnTo>
                    <a:pt x="3322" y="6893"/>
                  </a:lnTo>
                  <a:lnTo>
                    <a:pt x="3354" y="6898"/>
                  </a:lnTo>
                  <a:lnTo>
                    <a:pt x="3387" y="6903"/>
                  </a:lnTo>
                  <a:lnTo>
                    <a:pt x="3421" y="6907"/>
                  </a:lnTo>
                  <a:lnTo>
                    <a:pt x="3456" y="6910"/>
                  </a:lnTo>
                  <a:lnTo>
                    <a:pt x="3489" y="6911"/>
                  </a:lnTo>
                  <a:lnTo>
                    <a:pt x="3524" y="6912"/>
                  </a:lnTo>
                  <a:lnTo>
                    <a:pt x="3565" y="6911"/>
                  </a:lnTo>
                  <a:lnTo>
                    <a:pt x="3604" y="6909"/>
                  </a:lnTo>
                  <a:lnTo>
                    <a:pt x="3643" y="6906"/>
                  </a:lnTo>
                  <a:lnTo>
                    <a:pt x="3680" y="6901"/>
                  </a:lnTo>
                  <a:lnTo>
                    <a:pt x="3715" y="6896"/>
                  </a:lnTo>
                  <a:lnTo>
                    <a:pt x="3749" y="6888"/>
                  </a:lnTo>
                  <a:lnTo>
                    <a:pt x="3782" y="6879"/>
                  </a:lnTo>
                  <a:lnTo>
                    <a:pt x="3814" y="6870"/>
                  </a:lnTo>
                  <a:lnTo>
                    <a:pt x="3843" y="6860"/>
                  </a:lnTo>
                  <a:lnTo>
                    <a:pt x="3872" y="6848"/>
                  </a:lnTo>
                  <a:lnTo>
                    <a:pt x="3900" y="6835"/>
                  </a:lnTo>
                  <a:lnTo>
                    <a:pt x="3926" y="6821"/>
                  </a:lnTo>
                  <a:lnTo>
                    <a:pt x="3951" y="6807"/>
                  </a:lnTo>
                  <a:lnTo>
                    <a:pt x="3974" y="6791"/>
                  </a:lnTo>
                  <a:lnTo>
                    <a:pt x="3996" y="6775"/>
                  </a:lnTo>
                  <a:lnTo>
                    <a:pt x="4017" y="6758"/>
                  </a:lnTo>
                  <a:lnTo>
                    <a:pt x="4037" y="6739"/>
                  </a:lnTo>
                  <a:lnTo>
                    <a:pt x="4055" y="6720"/>
                  </a:lnTo>
                  <a:lnTo>
                    <a:pt x="4072" y="6700"/>
                  </a:lnTo>
                  <a:lnTo>
                    <a:pt x="4088" y="6680"/>
                  </a:lnTo>
                  <a:lnTo>
                    <a:pt x="4102" y="6659"/>
                  </a:lnTo>
                  <a:lnTo>
                    <a:pt x="4115" y="6637"/>
                  </a:lnTo>
                  <a:lnTo>
                    <a:pt x="4127" y="6615"/>
                  </a:lnTo>
                  <a:lnTo>
                    <a:pt x="4137" y="6592"/>
                  </a:lnTo>
                  <a:lnTo>
                    <a:pt x="4146" y="6568"/>
                  </a:lnTo>
                  <a:lnTo>
                    <a:pt x="4154" y="6545"/>
                  </a:lnTo>
                  <a:lnTo>
                    <a:pt x="4162" y="6521"/>
                  </a:lnTo>
                  <a:lnTo>
                    <a:pt x="4167" y="6496"/>
                  </a:lnTo>
                  <a:lnTo>
                    <a:pt x="4172" y="6471"/>
                  </a:lnTo>
                  <a:lnTo>
                    <a:pt x="4175" y="6446"/>
                  </a:lnTo>
                  <a:lnTo>
                    <a:pt x="4176" y="6420"/>
                  </a:lnTo>
                  <a:lnTo>
                    <a:pt x="4177" y="6395"/>
                  </a:lnTo>
                  <a:lnTo>
                    <a:pt x="4177" y="6372"/>
                  </a:lnTo>
                  <a:lnTo>
                    <a:pt x="4175" y="6350"/>
                  </a:lnTo>
                  <a:lnTo>
                    <a:pt x="4173" y="6327"/>
                  </a:lnTo>
                  <a:lnTo>
                    <a:pt x="4170" y="6307"/>
                  </a:lnTo>
                  <a:lnTo>
                    <a:pt x="4167" y="6285"/>
                  </a:lnTo>
                  <a:lnTo>
                    <a:pt x="4162" y="6266"/>
                  </a:lnTo>
                  <a:lnTo>
                    <a:pt x="4156" y="6245"/>
                  </a:lnTo>
                  <a:lnTo>
                    <a:pt x="4149" y="6226"/>
                  </a:lnTo>
                  <a:lnTo>
                    <a:pt x="4142" y="6207"/>
                  </a:lnTo>
                  <a:lnTo>
                    <a:pt x="4134" y="6189"/>
                  </a:lnTo>
                  <a:lnTo>
                    <a:pt x="4126" y="6172"/>
                  </a:lnTo>
                  <a:lnTo>
                    <a:pt x="4116" y="6154"/>
                  </a:lnTo>
                  <a:lnTo>
                    <a:pt x="4105" y="6137"/>
                  </a:lnTo>
                  <a:lnTo>
                    <a:pt x="4093" y="6120"/>
                  </a:lnTo>
                  <a:lnTo>
                    <a:pt x="4081" y="6104"/>
                  </a:lnTo>
                  <a:lnTo>
                    <a:pt x="4067" y="6089"/>
                  </a:lnTo>
                  <a:lnTo>
                    <a:pt x="4053" y="6073"/>
                  </a:lnTo>
                  <a:lnTo>
                    <a:pt x="4039" y="6058"/>
                  </a:lnTo>
                  <a:lnTo>
                    <a:pt x="4022" y="6044"/>
                  </a:lnTo>
                  <a:lnTo>
                    <a:pt x="4006" y="6029"/>
                  </a:lnTo>
                  <a:lnTo>
                    <a:pt x="3988" y="6016"/>
                  </a:lnTo>
                  <a:lnTo>
                    <a:pt x="3969" y="6002"/>
                  </a:lnTo>
                  <a:lnTo>
                    <a:pt x="3950" y="5989"/>
                  </a:lnTo>
                  <a:lnTo>
                    <a:pt x="3929" y="5976"/>
                  </a:lnTo>
                  <a:lnTo>
                    <a:pt x="3908" y="5964"/>
                  </a:lnTo>
                  <a:lnTo>
                    <a:pt x="3886" y="5952"/>
                  </a:lnTo>
                  <a:lnTo>
                    <a:pt x="3863" y="5939"/>
                  </a:lnTo>
                  <a:lnTo>
                    <a:pt x="3839" y="5927"/>
                  </a:lnTo>
                  <a:lnTo>
                    <a:pt x="3814" y="5916"/>
                  </a:lnTo>
                  <a:lnTo>
                    <a:pt x="3788" y="5905"/>
                  </a:lnTo>
                  <a:lnTo>
                    <a:pt x="3762" y="5893"/>
                  </a:lnTo>
                  <a:lnTo>
                    <a:pt x="3734" y="5883"/>
                  </a:lnTo>
                  <a:lnTo>
                    <a:pt x="3693" y="5867"/>
                  </a:lnTo>
                  <a:lnTo>
                    <a:pt x="3654" y="5851"/>
                  </a:lnTo>
                  <a:lnTo>
                    <a:pt x="3618" y="5835"/>
                  </a:lnTo>
                  <a:lnTo>
                    <a:pt x="3586" y="5821"/>
                  </a:lnTo>
                  <a:lnTo>
                    <a:pt x="3556" y="5806"/>
                  </a:lnTo>
                  <a:lnTo>
                    <a:pt x="3529" y="5790"/>
                  </a:lnTo>
                  <a:lnTo>
                    <a:pt x="3505" y="5775"/>
                  </a:lnTo>
                  <a:lnTo>
                    <a:pt x="3483" y="5758"/>
                  </a:lnTo>
                  <a:lnTo>
                    <a:pt x="3473" y="5750"/>
                  </a:lnTo>
                  <a:lnTo>
                    <a:pt x="3465" y="5742"/>
                  </a:lnTo>
                  <a:lnTo>
                    <a:pt x="3456" y="5734"/>
                  </a:lnTo>
                  <a:lnTo>
                    <a:pt x="3449" y="5725"/>
                  </a:lnTo>
                  <a:lnTo>
                    <a:pt x="3441" y="5717"/>
                  </a:lnTo>
                  <a:lnTo>
                    <a:pt x="3435" y="5707"/>
                  </a:lnTo>
                  <a:lnTo>
                    <a:pt x="3429" y="5698"/>
                  </a:lnTo>
                  <a:lnTo>
                    <a:pt x="3424" y="5689"/>
                  </a:lnTo>
                  <a:lnTo>
                    <a:pt x="3419" y="5679"/>
                  </a:lnTo>
                  <a:lnTo>
                    <a:pt x="3416" y="5668"/>
                  </a:lnTo>
                  <a:lnTo>
                    <a:pt x="3412" y="5658"/>
                  </a:lnTo>
                  <a:lnTo>
                    <a:pt x="3410" y="5647"/>
                  </a:lnTo>
                  <a:lnTo>
                    <a:pt x="3408" y="5637"/>
                  </a:lnTo>
                  <a:lnTo>
                    <a:pt x="3406" y="5626"/>
                  </a:lnTo>
                  <a:lnTo>
                    <a:pt x="3405" y="5613"/>
                  </a:lnTo>
                  <a:lnTo>
                    <a:pt x="3405" y="5601"/>
                  </a:lnTo>
                  <a:lnTo>
                    <a:pt x="3406" y="5583"/>
                  </a:lnTo>
                  <a:lnTo>
                    <a:pt x="3409" y="5563"/>
                  </a:lnTo>
                  <a:lnTo>
                    <a:pt x="3411" y="5554"/>
                  </a:lnTo>
                  <a:lnTo>
                    <a:pt x="3414" y="5545"/>
                  </a:lnTo>
                  <a:lnTo>
                    <a:pt x="3417" y="5536"/>
                  </a:lnTo>
                  <a:lnTo>
                    <a:pt x="3421" y="5526"/>
                  </a:lnTo>
                  <a:lnTo>
                    <a:pt x="3425" y="5517"/>
                  </a:lnTo>
                  <a:lnTo>
                    <a:pt x="3430" y="5508"/>
                  </a:lnTo>
                  <a:lnTo>
                    <a:pt x="3436" y="5500"/>
                  </a:lnTo>
                  <a:lnTo>
                    <a:pt x="3442" y="5491"/>
                  </a:lnTo>
                  <a:lnTo>
                    <a:pt x="3449" y="5482"/>
                  </a:lnTo>
                  <a:lnTo>
                    <a:pt x="3456" y="5475"/>
                  </a:lnTo>
                  <a:lnTo>
                    <a:pt x="3464" y="5467"/>
                  </a:lnTo>
                  <a:lnTo>
                    <a:pt x="3472" y="5460"/>
                  </a:lnTo>
                  <a:lnTo>
                    <a:pt x="3481" y="5453"/>
                  </a:lnTo>
                  <a:lnTo>
                    <a:pt x="3490" y="5446"/>
                  </a:lnTo>
                  <a:lnTo>
                    <a:pt x="3501" y="5438"/>
                  </a:lnTo>
                  <a:lnTo>
                    <a:pt x="3511" y="5432"/>
                  </a:lnTo>
                  <a:lnTo>
                    <a:pt x="3522" y="5427"/>
                  </a:lnTo>
                  <a:lnTo>
                    <a:pt x="3534" y="5421"/>
                  </a:lnTo>
                  <a:lnTo>
                    <a:pt x="3547" y="5417"/>
                  </a:lnTo>
                  <a:lnTo>
                    <a:pt x="3560" y="5412"/>
                  </a:lnTo>
                  <a:lnTo>
                    <a:pt x="3574" y="5408"/>
                  </a:lnTo>
                  <a:lnTo>
                    <a:pt x="3589" y="5405"/>
                  </a:lnTo>
                  <a:lnTo>
                    <a:pt x="3604" y="5402"/>
                  </a:lnTo>
                  <a:lnTo>
                    <a:pt x="3619" y="5398"/>
                  </a:lnTo>
                  <a:lnTo>
                    <a:pt x="3636" y="5396"/>
                  </a:lnTo>
                  <a:lnTo>
                    <a:pt x="3653" y="5395"/>
                  </a:lnTo>
                  <a:lnTo>
                    <a:pt x="3671" y="5394"/>
                  </a:lnTo>
                  <a:lnTo>
                    <a:pt x="3689" y="5393"/>
                  </a:lnTo>
                  <a:lnTo>
                    <a:pt x="3719" y="5394"/>
                  </a:lnTo>
                  <a:lnTo>
                    <a:pt x="3747" y="5396"/>
                  </a:lnTo>
                  <a:lnTo>
                    <a:pt x="3776" y="5398"/>
                  </a:lnTo>
                  <a:lnTo>
                    <a:pt x="3802" y="5402"/>
                  </a:lnTo>
                  <a:lnTo>
                    <a:pt x="3828" y="5406"/>
                  </a:lnTo>
                  <a:lnTo>
                    <a:pt x="3853" y="5411"/>
                  </a:lnTo>
                  <a:lnTo>
                    <a:pt x="3876" y="5417"/>
                  </a:lnTo>
                  <a:lnTo>
                    <a:pt x="3899" y="5422"/>
                  </a:lnTo>
                  <a:lnTo>
                    <a:pt x="3919" y="5429"/>
                  </a:lnTo>
                  <a:lnTo>
                    <a:pt x="3940" y="5435"/>
                  </a:lnTo>
                  <a:lnTo>
                    <a:pt x="3958" y="5442"/>
                  </a:lnTo>
                  <a:lnTo>
                    <a:pt x="3975" y="5449"/>
                  </a:lnTo>
                  <a:lnTo>
                    <a:pt x="4007" y="5463"/>
                  </a:lnTo>
                  <a:lnTo>
                    <a:pt x="4033" y="5475"/>
                  </a:lnTo>
                  <a:lnTo>
                    <a:pt x="4108" y="5222"/>
                  </a:lnTo>
                  <a:lnTo>
                    <a:pt x="4091" y="5213"/>
                  </a:lnTo>
                  <a:lnTo>
                    <a:pt x="4073" y="5205"/>
                  </a:lnTo>
                  <a:lnTo>
                    <a:pt x="4053" y="5197"/>
                  </a:lnTo>
                  <a:lnTo>
                    <a:pt x="4033" y="5189"/>
                  </a:lnTo>
                  <a:lnTo>
                    <a:pt x="4010" y="5182"/>
                  </a:lnTo>
                  <a:lnTo>
                    <a:pt x="3988" y="5175"/>
                  </a:lnTo>
                  <a:lnTo>
                    <a:pt x="3963" y="5168"/>
                  </a:lnTo>
                  <a:lnTo>
                    <a:pt x="3939" y="5162"/>
                  </a:lnTo>
                  <a:lnTo>
                    <a:pt x="3912" y="5157"/>
                  </a:lnTo>
                  <a:lnTo>
                    <a:pt x="3884" y="5152"/>
                  </a:lnTo>
                  <a:lnTo>
                    <a:pt x="3856" y="5147"/>
                  </a:lnTo>
                  <a:lnTo>
                    <a:pt x="3826" y="5144"/>
                  </a:lnTo>
                  <a:lnTo>
                    <a:pt x="3795" y="5141"/>
                  </a:lnTo>
                  <a:lnTo>
                    <a:pt x="3763" y="5139"/>
                  </a:lnTo>
                  <a:lnTo>
                    <a:pt x="3730" y="5137"/>
                  </a:lnTo>
                  <a:lnTo>
                    <a:pt x="3695" y="5137"/>
                  </a:lnTo>
                  <a:lnTo>
                    <a:pt x="3661" y="5138"/>
                  </a:lnTo>
                  <a:lnTo>
                    <a:pt x="3628" y="5139"/>
                  </a:lnTo>
                  <a:lnTo>
                    <a:pt x="3594" y="5142"/>
                  </a:lnTo>
                  <a:lnTo>
                    <a:pt x="3562" y="5146"/>
                  </a:lnTo>
                  <a:lnTo>
                    <a:pt x="3530" y="5152"/>
                  </a:lnTo>
                  <a:lnTo>
                    <a:pt x="3501" y="5158"/>
                  </a:lnTo>
                  <a:lnTo>
                    <a:pt x="3471" y="5165"/>
                  </a:lnTo>
                  <a:lnTo>
                    <a:pt x="3442" y="5175"/>
                  </a:lnTo>
                  <a:lnTo>
                    <a:pt x="3415" y="5184"/>
                  </a:lnTo>
                  <a:lnTo>
                    <a:pt x="3388" y="5195"/>
                  </a:lnTo>
                  <a:lnTo>
                    <a:pt x="3363" y="5206"/>
                  </a:lnTo>
                  <a:lnTo>
                    <a:pt x="3338" y="5219"/>
                  </a:lnTo>
                  <a:lnTo>
                    <a:pt x="3315" y="5232"/>
                  </a:lnTo>
                  <a:lnTo>
                    <a:pt x="3293" y="5247"/>
                  </a:lnTo>
                  <a:lnTo>
                    <a:pt x="3272" y="5262"/>
                  </a:lnTo>
                  <a:lnTo>
                    <a:pt x="3251" y="5278"/>
                  </a:lnTo>
                  <a:lnTo>
                    <a:pt x="3232" y="5295"/>
                  </a:lnTo>
                  <a:lnTo>
                    <a:pt x="3213" y="5313"/>
                  </a:lnTo>
                  <a:lnTo>
                    <a:pt x="3196" y="5331"/>
                  </a:lnTo>
                  <a:lnTo>
                    <a:pt x="3181" y="5350"/>
                  </a:lnTo>
                  <a:lnTo>
                    <a:pt x="3166" y="5371"/>
                  </a:lnTo>
                  <a:lnTo>
                    <a:pt x="3152" y="5391"/>
                  </a:lnTo>
                  <a:lnTo>
                    <a:pt x="3140" y="5413"/>
                  </a:lnTo>
                  <a:lnTo>
                    <a:pt x="3128" y="5435"/>
                  </a:lnTo>
                  <a:lnTo>
                    <a:pt x="3119" y="5458"/>
                  </a:lnTo>
                  <a:lnTo>
                    <a:pt x="3110" y="5480"/>
                  </a:lnTo>
                  <a:lnTo>
                    <a:pt x="3103" y="5505"/>
                  </a:lnTo>
                  <a:lnTo>
                    <a:pt x="3097" y="5528"/>
                  </a:lnTo>
                  <a:lnTo>
                    <a:pt x="3093" y="5554"/>
                  </a:lnTo>
                  <a:lnTo>
                    <a:pt x="3088" y="5578"/>
                  </a:lnTo>
                  <a:lnTo>
                    <a:pt x="3086" y="5605"/>
                  </a:lnTo>
                  <a:lnTo>
                    <a:pt x="3086" y="5631"/>
                  </a:lnTo>
                  <a:lnTo>
                    <a:pt x="3086" y="5654"/>
                  </a:lnTo>
                  <a:lnTo>
                    <a:pt x="3088" y="5676"/>
                  </a:lnTo>
                  <a:lnTo>
                    <a:pt x="3090" y="5698"/>
                  </a:lnTo>
                  <a:lnTo>
                    <a:pt x="3095" y="5720"/>
                  </a:lnTo>
                  <a:lnTo>
                    <a:pt x="3099" y="5740"/>
                  </a:lnTo>
                  <a:lnTo>
                    <a:pt x="3105" y="5761"/>
                  </a:lnTo>
                  <a:lnTo>
                    <a:pt x="3111" y="5780"/>
                  </a:lnTo>
                  <a:lnTo>
                    <a:pt x="3119" y="5799"/>
                  </a:lnTo>
                  <a:lnTo>
                    <a:pt x="3127" y="5818"/>
                  </a:lnTo>
                  <a:lnTo>
                    <a:pt x="3137" y="5836"/>
                  </a:lnTo>
                  <a:lnTo>
                    <a:pt x="3148" y="5854"/>
                  </a:lnTo>
                  <a:lnTo>
                    <a:pt x="3159" y="5871"/>
                  </a:lnTo>
                  <a:lnTo>
                    <a:pt x="3171" y="5888"/>
                  </a:lnTo>
                  <a:lnTo>
                    <a:pt x="3184" y="5905"/>
                  </a:lnTo>
                  <a:lnTo>
                    <a:pt x="3198" y="5920"/>
                  </a:lnTo>
                  <a:lnTo>
                    <a:pt x="3212" y="5935"/>
                  </a:lnTo>
                  <a:lnTo>
                    <a:pt x="3229" y="5951"/>
                  </a:lnTo>
                  <a:lnTo>
                    <a:pt x="3245" y="5965"/>
                  </a:lnTo>
                  <a:lnTo>
                    <a:pt x="3262" y="5979"/>
                  </a:lnTo>
                  <a:lnTo>
                    <a:pt x="3280" y="5994"/>
                  </a:lnTo>
                  <a:lnTo>
                    <a:pt x="3298" y="6007"/>
                  </a:lnTo>
                  <a:lnTo>
                    <a:pt x="3319" y="6020"/>
                  </a:lnTo>
                  <a:lnTo>
                    <a:pt x="3338" y="6033"/>
                  </a:lnTo>
                  <a:lnTo>
                    <a:pt x="3360" y="6045"/>
                  </a:lnTo>
                  <a:lnTo>
                    <a:pt x="3381" y="6057"/>
                  </a:lnTo>
                  <a:lnTo>
                    <a:pt x="3404" y="6068"/>
                  </a:lnTo>
                  <a:lnTo>
                    <a:pt x="3427" y="6080"/>
                  </a:lnTo>
                  <a:lnTo>
                    <a:pt x="3451" y="6091"/>
                  </a:lnTo>
                  <a:lnTo>
                    <a:pt x="3475" y="6101"/>
                  </a:lnTo>
                  <a:lnTo>
                    <a:pt x="3501" y="6111"/>
                  </a:lnTo>
                  <a:lnTo>
                    <a:pt x="3526" y="6122"/>
                  </a:lnTo>
                  <a:lnTo>
                    <a:pt x="3552" y="6131"/>
                  </a:lnTo>
                  <a:lnTo>
                    <a:pt x="3592" y="6146"/>
                  </a:lnTo>
                  <a:lnTo>
                    <a:pt x="3628" y="6160"/>
                  </a:lnTo>
                  <a:lnTo>
                    <a:pt x="3661" y="6176"/>
                  </a:lnTo>
                  <a:lnTo>
                    <a:pt x="3692" y="6191"/>
                  </a:lnTo>
                  <a:lnTo>
                    <a:pt x="3720" y="6206"/>
                  </a:lnTo>
                  <a:lnTo>
                    <a:pt x="3744" y="6222"/>
                  </a:lnTo>
                  <a:lnTo>
                    <a:pt x="3767" y="6238"/>
                  </a:lnTo>
                  <a:lnTo>
                    <a:pt x="3786" y="6254"/>
                  </a:lnTo>
                  <a:lnTo>
                    <a:pt x="3795" y="6264"/>
                  </a:lnTo>
                  <a:lnTo>
                    <a:pt x="3804" y="6272"/>
                  </a:lnTo>
                  <a:lnTo>
                    <a:pt x="3811" y="6281"/>
                  </a:lnTo>
                  <a:lnTo>
                    <a:pt x="3818" y="6290"/>
                  </a:lnTo>
                  <a:lnTo>
                    <a:pt x="3825" y="6299"/>
                  </a:lnTo>
                  <a:lnTo>
                    <a:pt x="3830" y="6309"/>
                  </a:lnTo>
                  <a:lnTo>
                    <a:pt x="3835" y="6319"/>
                  </a:lnTo>
                  <a:lnTo>
                    <a:pt x="3840" y="6328"/>
                  </a:lnTo>
                  <a:lnTo>
                    <a:pt x="3844" y="6338"/>
                  </a:lnTo>
                  <a:lnTo>
                    <a:pt x="3848" y="6349"/>
                  </a:lnTo>
                  <a:lnTo>
                    <a:pt x="3851" y="6360"/>
                  </a:lnTo>
                  <a:lnTo>
                    <a:pt x="3853" y="6370"/>
                  </a:lnTo>
                  <a:lnTo>
                    <a:pt x="3855" y="6381"/>
                  </a:lnTo>
                  <a:lnTo>
                    <a:pt x="3856" y="6393"/>
                  </a:lnTo>
                  <a:lnTo>
                    <a:pt x="3857" y="6405"/>
                  </a:lnTo>
                  <a:lnTo>
                    <a:pt x="3858" y="6417"/>
                  </a:lnTo>
                  <a:lnTo>
                    <a:pt x="3857" y="6429"/>
                  </a:lnTo>
                  <a:lnTo>
                    <a:pt x="3856" y="6443"/>
                  </a:lnTo>
                  <a:lnTo>
                    <a:pt x="3855" y="6455"/>
                  </a:lnTo>
                  <a:lnTo>
                    <a:pt x="3852" y="6467"/>
                  </a:lnTo>
                  <a:lnTo>
                    <a:pt x="3850" y="6479"/>
                  </a:lnTo>
                  <a:lnTo>
                    <a:pt x="3845" y="6491"/>
                  </a:lnTo>
                  <a:lnTo>
                    <a:pt x="3841" y="6502"/>
                  </a:lnTo>
                  <a:lnTo>
                    <a:pt x="3836" y="6513"/>
                  </a:lnTo>
                  <a:lnTo>
                    <a:pt x="3831" y="6523"/>
                  </a:lnTo>
                  <a:lnTo>
                    <a:pt x="3825" y="6534"/>
                  </a:lnTo>
                  <a:lnTo>
                    <a:pt x="3819" y="6544"/>
                  </a:lnTo>
                  <a:lnTo>
                    <a:pt x="3811" y="6553"/>
                  </a:lnTo>
                  <a:lnTo>
                    <a:pt x="3804" y="6562"/>
                  </a:lnTo>
                  <a:lnTo>
                    <a:pt x="3794" y="6570"/>
                  </a:lnTo>
                  <a:lnTo>
                    <a:pt x="3786" y="6579"/>
                  </a:lnTo>
                  <a:lnTo>
                    <a:pt x="3776" y="6587"/>
                  </a:lnTo>
                  <a:lnTo>
                    <a:pt x="3766" y="6594"/>
                  </a:lnTo>
                  <a:lnTo>
                    <a:pt x="3754" y="6601"/>
                  </a:lnTo>
                  <a:lnTo>
                    <a:pt x="3743" y="6608"/>
                  </a:lnTo>
                  <a:lnTo>
                    <a:pt x="3732" y="6614"/>
                  </a:lnTo>
                  <a:lnTo>
                    <a:pt x="3719" y="6621"/>
                  </a:lnTo>
                  <a:lnTo>
                    <a:pt x="3705" y="6626"/>
                  </a:lnTo>
                  <a:lnTo>
                    <a:pt x="3692" y="6631"/>
                  </a:lnTo>
                  <a:lnTo>
                    <a:pt x="3678" y="6635"/>
                  </a:lnTo>
                  <a:lnTo>
                    <a:pt x="3663" y="6639"/>
                  </a:lnTo>
                  <a:lnTo>
                    <a:pt x="3648" y="6642"/>
                  </a:lnTo>
                  <a:lnTo>
                    <a:pt x="3632" y="6645"/>
                  </a:lnTo>
                  <a:lnTo>
                    <a:pt x="3615" y="6647"/>
                  </a:lnTo>
                  <a:lnTo>
                    <a:pt x="3598" y="6649"/>
                  </a:lnTo>
                  <a:lnTo>
                    <a:pt x="3581" y="6650"/>
                  </a:lnTo>
                  <a:lnTo>
                    <a:pt x="3563" y="6651"/>
                  </a:lnTo>
                  <a:lnTo>
                    <a:pt x="3545" y="6651"/>
                  </a:lnTo>
                  <a:lnTo>
                    <a:pt x="3514" y="6651"/>
                  </a:lnTo>
                  <a:lnTo>
                    <a:pt x="3484" y="6649"/>
                  </a:lnTo>
                  <a:lnTo>
                    <a:pt x="3455" y="6646"/>
                  </a:lnTo>
                  <a:lnTo>
                    <a:pt x="3426" y="6643"/>
                  </a:lnTo>
                  <a:lnTo>
                    <a:pt x="3397" y="6638"/>
                  </a:lnTo>
                  <a:lnTo>
                    <a:pt x="3369" y="6632"/>
                  </a:lnTo>
                  <a:lnTo>
                    <a:pt x="3341" y="6626"/>
                  </a:lnTo>
                  <a:lnTo>
                    <a:pt x="3315" y="6619"/>
                  </a:lnTo>
                  <a:lnTo>
                    <a:pt x="3288" y="6610"/>
                  </a:lnTo>
                  <a:lnTo>
                    <a:pt x="3262" y="6602"/>
                  </a:lnTo>
                  <a:lnTo>
                    <a:pt x="3238" y="6593"/>
                  </a:lnTo>
                  <a:lnTo>
                    <a:pt x="3213" y="6584"/>
                  </a:lnTo>
                  <a:lnTo>
                    <a:pt x="3191" y="6574"/>
                  </a:lnTo>
                  <a:lnTo>
                    <a:pt x="3168" y="6563"/>
                  </a:lnTo>
                  <a:lnTo>
                    <a:pt x="3148" y="6553"/>
                  </a:lnTo>
                  <a:lnTo>
                    <a:pt x="3128" y="6542"/>
                  </a:lnTo>
                  <a:lnTo>
                    <a:pt x="3059" y="6803"/>
                  </a:lnTo>
                  <a:close/>
                  <a:moveTo>
                    <a:pt x="5775" y="6884"/>
                  </a:moveTo>
                  <a:lnTo>
                    <a:pt x="6085" y="6884"/>
                  </a:lnTo>
                  <a:lnTo>
                    <a:pt x="6085" y="6183"/>
                  </a:lnTo>
                  <a:lnTo>
                    <a:pt x="6242" y="6183"/>
                  </a:lnTo>
                  <a:lnTo>
                    <a:pt x="6274" y="6184"/>
                  </a:lnTo>
                  <a:lnTo>
                    <a:pt x="6304" y="6188"/>
                  </a:lnTo>
                  <a:lnTo>
                    <a:pt x="6318" y="6190"/>
                  </a:lnTo>
                  <a:lnTo>
                    <a:pt x="6332" y="6193"/>
                  </a:lnTo>
                  <a:lnTo>
                    <a:pt x="6345" y="6196"/>
                  </a:lnTo>
                  <a:lnTo>
                    <a:pt x="6358" y="6200"/>
                  </a:lnTo>
                  <a:lnTo>
                    <a:pt x="6370" y="6204"/>
                  </a:lnTo>
                  <a:lnTo>
                    <a:pt x="6381" y="6209"/>
                  </a:lnTo>
                  <a:lnTo>
                    <a:pt x="6394" y="6215"/>
                  </a:lnTo>
                  <a:lnTo>
                    <a:pt x="6404" y="6221"/>
                  </a:lnTo>
                  <a:lnTo>
                    <a:pt x="6414" y="6227"/>
                  </a:lnTo>
                  <a:lnTo>
                    <a:pt x="6424" y="6234"/>
                  </a:lnTo>
                  <a:lnTo>
                    <a:pt x="6435" y="6242"/>
                  </a:lnTo>
                  <a:lnTo>
                    <a:pt x="6444" y="6250"/>
                  </a:lnTo>
                  <a:lnTo>
                    <a:pt x="6453" y="6260"/>
                  </a:lnTo>
                  <a:lnTo>
                    <a:pt x="6461" y="6269"/>
                  </a:lnTo>
                  <a:lnTo>
                    <a:pt x="6469" y="6279"/>
                  </a:lnTo>
                  <a:lnTo>
                    <a:pt x="6478" y="6290"/>
                  </a:lnTo>
                  <a:lnTo>
                    <a:pt x="6485" y="6303"/>
                  </a:lnTo>
                  <a:lnTo>
                    <a:pt x="6492" y="6315"/>
                  </a:lnTo>
                  <a:lnTo>
                    <a:pt x="6499" y="6328"/>
                  </a:lnTo>
                  <a:lnTo>
                    <a:pt x="6505" y="6341"/>
                  </a:lnTo>
                  <a:lnTo>
                    <a:pt x="6512" y="6357"/>
                  </a:lnTo>
                  <a:lnTo>
                    <a:pt x="6518" y="6372"/>
                  </a:lnTo>
                  <a:lnTo>
                    <a:pt x="6524" y="6388"/>
                  </a:lnTo>
                  <a:lnTo>
                    <a:pt x="6530" y="6405"/>
                  </a:lnTo>
                  <a:lnTo>
                    <a:pt x="6540" y="6442"/>
                  </a:lnTo>
                  <a:lnTo>
                    <a:pt x="6549" y="6481"/>
                  </a:lnTo>
                  <a:lnTo>
                    <a:pt x="6567" y="6558"/>
                  </a:lnTo>
                  <a:lnTo>
                    <a:pt x="6584" y="6627"/>
                  </a:lnTo>
                  <a:lnTo>
                    <a:pt x="6599" y="6689"/>
                  </a:lnTo>
                  <a:lnTo>
                    <a:pt x="6615" y="6744"/>
                  </a:lnTo>
                  <a:lnTo>
                    <a:pt x="6629" y="6791"/>
                  </a:lnTo>
                  <a:lnTo>
                    <a:pt x="6642" y="6830"/>
                  </a:lnTo>
                  <a:lnTo>
                    <a:pt x="6654" y="6862"/>
                  </a:lnTo>
                  <a:lnTo>
                    <a:pt x="6664" y="6884"/>
                  </a:lnTo>
                  <a:lnTo>
                    <a:pt x="6985" y="6884"/>
                  </a:lnTo>
                  <a:lnTo>
                    <a:pt x="6978" y="6871"/>
                  </a:lnTo>
                  <a:lnTo>
                    <a:pt x="6972" y="6854"/>
                  </a:lnTo>
                  <a:lnTo>
                    <a:pt x="6965" y="6834"/>
                  </a:lnTo>
                  <a:lnTo>
                    <a:pt x="6956" y="6812"/>
                  </a:lnTo>
                  <a:lnTo>
                    <a:pt x="6941" y="6761"/>
                  </a:lnTo>
                  <a:lnTo>
                    <a:pt x="6925" y="6701"/>
                  </a:lnTo>
                  <a:lnTo>
                    <a:pt x="6907" y="6636"/>
                  </a:lnTo>
                  <a:lnTo>
                    <a:pt x="6889" y="6563"/>
                  </a:lnTo>
                  <a:lnTo>
                    <a:pt x="6869" y="6488"/>
                  </a:lnTo>
                  <a:lnTo>
                    <a:pt x="6850" y="6409"/>
                  </a:lnTo>
                  <a:lnTo>
                    <a:pt x="6842" y="6378"/>
                  </a:lnTo>
                  <a:lnTo>
                    <a:pt x="6833" y="6349"/>
                  </a:lnTo>
                  <a:lnTo>
                    <a:pt x="6822" y="6320"/>
                  </a:lnTo>
                  <a:lnTo>
                    <a:pt x="6812" y="6293"/>
                  </a:lnTo>
                  <a:lnTo>
                    <a:pt x="6801" y="6268"/>
                  </a:lnTo>
                  <a:lnTo>
                    <a:pt x="6789" y="6243"/>
                  </a:lnTo>
                  <a:lnTo>
                    <a:pt x="6775" y="6221"/>
                  </a:lnTo>
                  <a:lnTo>
                    <a:pt x="6761" y="6198"/>
                  </a:lnTo>
                  <a:lnTo>
                    <a:pt x="6747" y="6178"/>
                  </a:lnTo>
                  <a:lnTo>
                    <a:pt x="6730" y="6159"/>
                  </a:lnTo>
                  <a:lnTo>
                    <a:pt x="6713" y="6142"/>
                  </a:lnTo>
                  <a:lnTo>
                    <a:pt x="6696" y="6126"/>
                  </a:lnTo>
                  <a:lnTo>
                    <a:pt x="6676" y="6111"/>
                  </a:lnTo>
                  <a:lnTo>
                    <a:pt x="6656" y="6099"/>
                  </a:lnTo>
                  <a:lnTo>
                    <a:pt x="6634" y="6088"/>
                  </a:lnTo>
                  <a:lnTo>
                    <a:pt x="6612" y="6078"/>
                  </a:lnTo>
                  <a:lnTo>
                    <a:pt x="6612" y="6070"/>
                  </a:lnTo>
                  <a:lnTo>
                    <a:pt x="6627" y="6065"/>
                  </a:lnTo>
                  <a:lnTo>
                    <a:pt x="6642" y="6059"/>
                  </a:lnTo>
                  <a:lnTo>
                    <a:pt x="6657" y="6052"/>
                  </a:lnTo>
                  <a:lnTo>
                    <a:pt x="6671" y="6045"/>
                  </a:lnTo>
                  <a:lnTo>
                    <a:pt x="6686" y="6038"/>
                  </a:lnTo>
                  <a:lnTo>
                    <a:pt x="6701" y="6029"/>
                  </a:lnTo>
                  <a:lnTo>
                    <a:pt x="6714" y="6020"/>
                  </a:lnTo>
                  <a:lnTo>
                    <a:pt x="6728" y="6011"/>
                  </a:lnTo>
                  <a:lnTo>
                    <a:pt x="6742" y="6001"/>
                  </a:lnTo>
                  <a:lnTo>
                    <a:pt x="6755" y="5991"/>
                  </a:lnTo>
                  <a:lnTo>
                    <a:pt x="6768" y="5980"/>
                  </a:lnTo>
                  <a:lnTo>
                    <a:pt x="6780" y="5969"/>
                  </a:lnTo>
                  <a:lnTo>
                    <a:pt x="6793" y="5957"/>
                  </a:lnTo>
                  <a:lnTo>
                    <a:pt x="6805" y="5945"/>
                  </a:lnTo>
                  <a:lnTo>
                    <a:pt x="6816" y="5931"/>
                  </a:lnTo>
                  <a:lnTo>
                    <a:pt x="6828" y="5918"/>
                  </a:lnTo>
                  <a:lnTo>
                    <a:pt x="6838" y="5905"/>
                  </a:lnTo>
                  <a:lnTo>
                    <a:pt x="6848" y="5890"/>
                  </a:lnTo>
                  <a:lnTo>
                    <a:pt x="6857" y="5876"/>
                  </a:lnTo>
                  <a:lnTo>
                    <a:pt x="6866" y="5861"/>
                  </a:lnTo>
                  <a:lnTo>
                    <a:pt x="6875" y="5845"/>
                  </a:lnTo>
                  <a:lnTo>
                    <a:pt x="6883" y="5829"/>
                  </a:lnTo>
                  <a:lnTo>
                    <a:pt x="6890" y="5813"/>
                  </a:lnTo>
                  <a:lnTo>
                    <a:pt x="6896" y="5795"/>
                  </a:lnTo>
                  <a:lnTo>
                    <a:pt x="6902" y="5778"/>
                  </a:lnTo>
                  <a:lnTo>
                    <a:pt x="6907" y="5761"/>
                  </a:lnTo>
                  <a:lnTo>
                    <a:pt x="6911" y="5742"/>
                  </a:lnTo>
                  <a:lnTo>
                    <a:pt x="6915" y="5723"/>
                  </a:lnTo>
                  <a:lnTo>
                    <a:pt x="6919" y="5704"/>
                  </a:lnTo>
                  <a:lnTo>
                    <a:pt x="6921" y="5685"/>
                  </a:lnTo>
                  <a:lnTo>
                    <a:pt x="6922" y="5664"/>
                  </a:lnTo>
                  <a:lnTo>
                    <a:pt x="6923" y="5644"/>
                  </a:lnTo>
                  <a:lnTo>
                    <a:pt x="6922" y="5616"/>
                  </a:lnTo>
                  <a:lnTo>
                    <a:pt x="6920" y="5591"/>
                  </a:lnTo>
                  <a:lnTo>
                    <a:pt x="6917" y="5564"/>
                  </a:lnTo>
                  <a:lnTo>
                    <a:pt x="6912" y="5540"/>
                  </a:lnTo>
                  <a:lnTo>
                    <a:pt x="6907" y="5515"/>
                  </a:lnTo>
                  <a:lnTo>
                    <a:pt x="6900" y="5492"/>
                  </a:lnTo>
                  <a:lnTo>
                    <a:pt x="6893" y="5469"/>
                  </a:lnTo>
                  <a:lnTo>
                    <a:pt x="6884" y="5447"/>
                  </a:lnTo>
                  <a:lnTo>
                    <a:pt x="6874" y="5426"/>
                  </a:lnTo>
                  <a:lnTo>
                    <a:pt x="6863" y="5406"/>
                  </a:lnTo>
                  <a:lnTo>
                    <a:pt x="6851" y="5385"/>
                  </a:lnTo>
                  <a:lnTo>
                    <a:pt x="6838" y="5367"/>
                  </a:lnTo>
                  <a:lnTo>
                    <a:pt x="6823" y="5349"/>
                  </a:lnTo>
                  <a:lnTo>
                    <a:pt x="6808" y="5332"/>
                  </a:lnTo>
                  <a:lnTo>
                    <a:pt x="6793" y="5317"/>
                  </a:lnTo>
                  <a:lnTo>
                    <a:pt x="6775" y="5301"/>
                  </a:lnTo>
                  <a:lnTo>
                    <a:pt x="6753" y="5284"/>
                  </a:lnTo>
                  <a:lnTo>
                    <a:pt x="6729" y="5268"/>
                  </a:lnTo>
                  <a:lnTo>
                    <a:pt x="6705" y="5252"/>
                  </a:lnTo>
                  <a:lnTo>
                    <a:pt x="6679" y="5239"/>
                  </a:lnTo>
                  <a:lnTo>
                    <a:pt x="6652" y="5227"/>
                  </a:lnTo>
                  <a:lnTo>
                    <a:pt x="6623" y="5215"/>
                  </a:lnTo>
                  <a:lnTo>
                    <a:pt x="6592" y="5205"/>
                  </a:lnTo>
                  <a:lnTo>
                    <a:pt x="6560" y="5196"/>
                  </a:lnTo>
                  <a:lnTo>
                    <a:pt x="6527" y="5189"/>
                  </a:lnTo>
                  <a:lnTo>
                    <a:pt x="6492" y="5182"/>
                  </a:lnTo>
                  <a:lnTo>
                    <a:pt x="6456" y="5176"/>
                  </a:lnTo>
                  <a:lnTo>
                    <a:pt x="6417" y="5171"/>
                  </a:lnTo>
                  <a:lnTo>
                    <a:pt x="6378" y="5168"/>
                  </a:lnTo>
                  <a:lnTo>
                    <a:pt x="6336" y="5165"/>
                  </a:lnTo>
                  <a:lnTo>
                    <a:pt x="6293" y="5164"/>
                  </a:lnTo>
                  <a:lnTo>
                    <a:pt x="6248" y="5163"/>
                  </a:lnTo>
                  <a:lnTo>
                    <a:pt x="6181" y="5164"/>
                  </a:lnTo>
                  <a:lnTo>
                    <a:pt x="6114" y="5166"/>
                  </a:lnTo>
                  <a:lnTo>
                    <a:pt x="6050" y="5169"/>
                  </a:lnTo>
                  <a:lnTo>
                    <a:pt x="5989" y="5174"/>
                  </a:lnTo>
                  <a:lnTo>
                    <a:pt x="5929" y="5179"/>
                  </a:lnTo>
                  <a:lnTo>
                    <a:pt x="5874" y="5186"/>
                  </a:lnTo>
                  <a:lnTo>
                    <a:pt x="5822" y="5193"/>
                  </a:lnTo>
                  <a:lnTo>
                    <a:pt x="5775" y="5200"/>
                  </a:lnTo>
                  <a:lnTo>
                    <a:pt x="5775" y="6884"/>
                  </a:lnTo>
                  <a:close/>
                  <a:moveTo>
                    <a:pt x="6085" y="5414"/>
                  </a:moveTo>
                  <a:lnTo>
                    <a:pt x="6098" y="5411"/>
                  </a:lnTo>
                  <a:lnTo>
                    <a:pt x="6114" y="5409"/>
                  </a:lnTo>
                  <a:lnTo>
                    <a:pt x="6134" y="5406"/>
                  </a:lnTo>
                  <a:lnTo>
                    <a:pt x="6156" y="5404"/>
                  </a:lnTo>
                  <a:lnTo>
                    <a:pt x="6182" y="5402"/>
                  </a:lnTo>
                  <a:lnTo>
                    <a:pt x="6211" y="5400"/>
                  </a:lnTo>
                  <a:lnTo>
                    <a:pt x="6243" y="5398"/>
                  </a:lnTo>
                  <a:lnTo>
                    <a:pt x="6278" y="5398"/>
                  </a:lnTo>
                  <a:lnTo>
                    <a:pt x="6298" y="5398"/>
                  </a:lnTo>
                  <a:lnTo>
                    <a:pt x="6316" y="5400"/>
                  </a:lnTo>
                  <a:lnTo>
                    <a:pt x="6333" y="5402"/>
                  </a:lnTo>
                  <a:lnTo>
                    <a:pt x="6351" y="5403"/>
                  </a:lnTo>
                  <a:lnTo>
                    <a:pt x="6368" y="5406"/>
                  </a:lnTo>
                  <a:lnTo>
                    <a:pt x="6385" y="5409"/>
                  </a:lnTo>
                  <a:lnTo>
                    <a:pt x="6400" y="5412"/>
                  </a:lnTo>
                  <a:lnTo>
                    <a:pt x="6416" y="5416"/>
                  </a:lnTo>
                  <a:lnTo>
                    <a:pt x="6431" y="5420"/>
                  </a:lnTo>
                  <a:lnTo>
                    <a:pt x="6445" y="5425"/>
                  </a:lnTo>
                  <a:lnTo>
                    <a:pt x="6459" y="5430"/>
                  </a:lnTo>
                  <a:lnTo>
                    <a:pt x="6473" y="5436"/>
                  </a:lnTo>
                  <a:lnTo>
                    <a:pt x="6486" y="5443"/>
                  </a:lnTo>
                  <a:lnTo>
                    <a:pt x="6498" y="5451"/>
                  </a:lnTo>
                  <a:lnTo>
                    <a:pt x="6509" y="5458"/>
                  </a:lnTo>
                  <a:lnTo>
                    <a:pt x="6521" y="5466"/>
                  </a:lnTo>
                  <a:lnTo>
                    <a:pt x="6531" y="5475"/>
                  </a:lnTo>
                  <a:lnTo>
                    <a:pt x="6541" y="5484"/>
                  </a:lnTo>
                  <a:lnTo>
                    <a:pt x="6550" y="5494"/>
                  </a:lnTo>
                  <a:lnTo>
                    <a:pt x="6559" y="5504"/>
                  </a:lnTo>
                  <a:lnTo>
                    <a:pt x="6568" y="5515"/>
                  </a:lnTo>
                  <a:lnTo>
                    <a:pt x="6575" y="5526"/>
                  </a:lnTo>
                  <a:lnTo>
                    <a:pt x="6582" y="5539"/>
                  </a:lnTo>
                  <a:lnTo>
                    <a:pt x="6588" y="5551"/>
                  </a:lnTo>
                  <a:lnTo>
                    <a:pt x="6593" y="5564"/>
                  </a:lnTo>
                  <a:lnTo>
                    <a:pt x="6598" y="5578"/>
                  </a:lnTo>
                  <a:lnTo>
                    <a:pt x="6602" y="5593"/>
                  </a:lnTo>
                  <a:lnTo>
                    <a:pt x="6606" y="5607"/>
                  </a:lnTo>
                  <a:lnTo>
                    <a:pt x="6608" y="5622"/>
                  </a:lnTo>
                  <a:lnTo>
                    <a:pt x="6610" y="5639"/>
                  </a:lnTo>
                  <a:lnTo>
                    <a:pt x="6611" y="5655"/>
                  </a:lnTo>
                  <a:lnTo>
                    <a:pt x="6612" y="5673"/>
                  </a:lnTo>
                  <a:lnTo>
                    <a:pt x="6611" y="5688"/>
                  </a:lnTo>
                  <a:lnTo>
                    <a:pt x="6610" y="5703"/>
                  </a:lnTo>
                  <a:lnTo>
                    <a:pt x="6608" y="5719"/>
                  </a:lnTo>
                  <a:lnTo>
                    <a:pt x="6606" y="5734"/>
                  </a:lnTo>
                  <a:lnTo>
                    <a:pt x="6602" y="5747"/>
                  </a:lnTo>
                  <a:lnTo>
                    <a:pt x="6598" y="5762"/>
                  </a:lnTo>
                  <a:lnTo>
                    <a:pt x="6593" y="5775"/>
                  </a:lnTo>
                  <a:lnTo>
                    <a:pt x="6588" y="5788"/>
                  </a:lnTo>
                  <a:lnTo>
                    <a:pt x="6582" y="5800"/>
                  </a:lnTo>
                  <a:lnTo>
                    <a:pt x="6575" y="5813"/>
                  </a:lnTo>
                  <a:lnTo>
                    <a:pt x="6568" y="5825"/>
                  </a:lnTo>
                  <a:lnTo>
                    <a:pt x="6559" y="5836"/>
                  </a:lnTo>
                  <a:lnTo>
                    <a:pt x="6550" y="5847"/>
                  </a:lnTo>
                  <a:lnTo>
                    <a:pt x="6541" y="5858"/>
                  </a:lnTo>
                  <a:lnTo>
                    <a:pt x="6531" y="5868"/>
                  </a:lnTo>
                  <a:lnTo>
                    <a:pt x="6520" y="5877"/>
                  </a:lnTo>
                  <a:lnTo>
                    <a:pt x="6508" y="5886"/>
                  </a:lnTo>
                  <a:lnTo>
                    <a:pt x="6496" y="5894"/>
                  </a:lnTo>
                  <a:lnTo>
                    <a:pt x="6484" y="5903"/>
                  </a:lnTo>
                  <a:lnTo>
                    <a:pt x="6470" y="5910"/>
                  </a:lnTo>
                  <a:lnTo>
                    <a:pt x="6457" y="5916"/>
                  </a:lnTo>
                  <a:lnTo>
                    <a:pt x="6443" y="5923"/>
                  </a:lnTo>
                  <a:lnTo>
                    <a:pt x="6428" y="5928"/>
                  </a:lnTo>
                  <a:lnTo>
                    <a:pt x="6412" y="5933"/>
                  </a:lnTo>
                  <a:lnTo>
                    <a:pt x="6396" y="5938"/>
                  </a:lnTo>
                  <a:lnTo>
                    <a:pt x="6379" y="5943"/>
                  </a:lnTo>
                  <a:lnTo>
                    <a:pt x="6362" y="5946"/>
                  </a:lnTo>
                  <a:lnTo>
                    <a:pt x="6345" y="5949"/>
                  </a:lnTo>
                  <a:lnTo>
                    <a:pt x="6326" y="5951"/>
                  </a:lnTo>
                  <a:lnTo>
                    <a:pt x="6308" y="5953"/>
                  </a:lnTo>
                  <a:lnTo>
                    <a:pt x="6289" y="5954"/>
                  </a:lnTo>
                  <a:lnTo>
                    <a:pt x="6269" y="5954"/>
                  </a:lnTo>
                  <a:lnTo>
                    <a:pt x="6085" y="5954"/>
                  </a:lnTo>
                  <a:lnTo>
                    <a:pt x="6085" y="5414"/>
                  </a:lnTo>
                  <a:close/>
                  <a:moveTo>
                    <a:pt x="1274" y="4005"/>
                  </a:moveTo>
                  <a:lnTo>
                    <a:pt x="1257" y="4011"/>
                  </a:lnTo>
                  <a:lnTo>
                    <a:pt x="1241" y="4018"/>
                  </a:lnTo>
                  <a:lnTo>
                    <a:pt x="1222" y="4024"/>
                  </a:lnTo>
                  <a:lnTo>
                    <a:pt x="1203" y="4030"/>
                  </a:lnTo>
                  <a:lnTo>
                    <a:pt x="1184" y="4035"/>
                  </a:lnTo>
                  <a:lnTo>
                    <a:pt x="1162" y="4040"/>
                  </a:lnTo>
                  <a:lnTo>
                    <a:pt x="1141" y="4046"/>
                  </a:lnTo>
                  <a:lnTo>
                    <a:pt x="1119" y="4050"/>
                  </a:lnTo>
                  <a:lnTo>
                    <a:pt x="1097" y="4054"/>
                  </a:lnTo>
                  <a:lnTo>
                    <a:pt x="1073" y="4057"/>
                  </a:lnTo>
                  <a:lnTo>
                    <a:pt x="1050" y="4060"/>
                  </a:lnTo>
                  <a:lnTo>
                    <a:pt x="1026" y="4062"/>
                  </a:lnTo>
                  <a:lnTo>
                    <a:pt x="1003" y="4064"/>
                  </a:lnTo>
                  <a:lnTo>
                    <a:pt x="979" y="4066"/>
                  </a:lnTo>
                  <a:lnTo>
                    <a:pt x="954" y="4067"/>
                  </a:lnTo>
                  <a:lnTo>
                    <a:pt x="931" y="4067"/>
                  </a:lnTo>
                  <a:lnTo>
                    <a:pt x="896" y="4066"/>
                  </a:lnTo>
                  <a:lnTo>
                    <a:pt x="861" y="4064"/>
                  </a:lnTo>
                  <a:lnTo>
                    <a:pt x="829" y="4061"/>
                  </a:lnTo>
                  <a:lnTo>
                    <a:pt x="796" y="4056"/>
                  </a:lnTo>
                  <a:lnTo>
                    <a:pt x="765" y="4050"/>
                  </a:lnTo>
                  <a:lnTo>
                    <a:pt x="735" y="4042"/>
                  </a:lnTo>
                  <a:lnTo>
                    <a:pt x="706" y="4033"/>
                  </a:lnTo>
                  <a:lnTo>
                    <a:pt x="677" y="4023"/>
                  </a:lnTo>
                  <a:lnTo>
                    <a:pt x="651" y="4012"/>
                  </a:lnTo>
                  <a:lnTo>
                    <a:pt x="624" y="4000"/>
                  </a:lnTo>
                  <a:lnTo>
                    <a:pt x="598" y="3986"/>
                  </a:lnTo>
                  <a:lnTo>
                    <a:pt x="575" y="3971"/>
                  </a:lnTo>
                  <a:lnTo>
                    <a:pt x="551" y="3955"/>
                  </a:lnTo>
                  <a:lnTo>
                    <a:pt x="530" y="3937"/>
                  </a:lnTo>
                  <a:lnTo>
                    <a:pt x="508" y="3919"/>
                  </a:lnTo>
                  <a:lnTo>
                    <a:pt x="489" y="3899"/>
                  </a:lnTo>
                  <a:lnTo>
                    <a:pt x="471" y="3879"/>
                  </a:lnTo>
                  <a:lnTo>
                    <a:pt x="453" y="3856"/>
                  </a:lnTo>
                  <a:lnTo>
                    <a:pt x="437" y="3834"/>
                  </a:lnTo>
                  <a:lnTo>
                    <a:pt x="421" y="3810"/>
                  </a:lnTo>
                  <a:lnTo>
                    <a:pt x="407" y="3785"/>
                  </a:lnTo>
                  <a:lnTo>
                    <a:pt x="394" y="3759"/>
                  </a:lnTo>
                  <a:lnTo>
                    <a:pt x="383" y="3732"/>
                  </a:lnTo>
                  <a:lnTo>
                    <a:pt x="371" y="3704"/>
                  </a:lnTo>
                  <a:lnTo>
                    <a:pt x="362" y="3675"/>
                  </a:lnTo>
                  <a:lnTo>
                    <a:pt x="354" y="3645"/>
                  </a:lnTo>
                  <a:lnTo>
                    <a:pt x="347" y="3614"/>
                  </a:lnTo>
                  <a:lnTo>
                    <a:pt x="342" y="3582"/>
                  </a:lnTo>
                  <a:lnTo>
                    <a:pt x="337" y="3550"/>
                  </a:lnTo>
                  <a:lnTo>
                    <a:pt x="333" y="3517"/>
                  </a:lnTo>
                  <a:lnTo>
                    <a:pt x="331" y="3482"/>
                  </a:lnTo>
                  <a:lnTo>
                    <a:pt x="331" y="3447"/>
                  </a:lnTo>
                  <a:lnTo>
                    <a:pt x="332" y="3408"/>
                  </a:lnTo>
                  <a:lnTo>
                    <a:pt x="335" y="3372"/>
                  </a:lnTo>
                  <a:lnTo>
                    <a:pt x="338" y="3336"/>
                  </a:lnTo>
                  <a:lnTo>
                    <a:pt x="343" y="3301"/>
                  </a:lnTo>
                  <a:lnTo>
                    <a:pt x="349" y="3267"/>
                  </a:lnTo>
                  <a:lnTo>
                    <a:pt x="357" y="3235"/>
                  </a:lnTo>
                  <a:lnTo>
                    <a:pt x="366" y="3204"/>
                  </a:lnTo>
                  <a:lnTo>
                    <a:pt x="376" y="3173"/>
                  </a:lnTo>
                  <a:lnTo>
                    <a:pt x="388" y="3145"/>
                  </a:lnTo>
                  <a:lnTo>
                    <a:pt x="401" y="3117"/>
                  </a:lnTo>
                  <a:lnTo>
                    <a:pt x="414" y="3090"/>
                  </a:lnTo>
                  <a:lnTo>
                    <a:pt x="430" y="3065"/>
                  </a:lnTo>
                  <a:lnTo>
                    <a:pt x="446" y="3041"/>
                  </a:lnTo>
                  <a:lnTo>
                    <a:pt x="463" y="3018"/>
                  </a:lnTo>
                  <a:lnTo>
                    <a:pt x="482" y="2996"/>
                  </a:lnTo>
                  <a:lnTo>
                    <a:pt x="501" y="2976"/>
                  </a:lnTo>
                  <a:lnTo>
                    <a:pt x="522" y="2956"/>
                  </a:lnTo>
                  <a:lnTo>
                    <a:pt x="543" y="2938"/>
                  </a:lnTo>
                  <a:lnTo>
                    <a:pt x="566" y="2921"/>
                  </a:lnTo>
                  <a:lnTo>
                    <a:pt x="589" y="2905"/>
                  </a:lnTo>
                  <a:lnTo>
                    <a:pt x="614" y="2891"/>
                  </a:lnTo>
                  <a:lnTo>
                    <a:pt x="639" y="2878"/>
                  </a:lnTo>
                  <a:lnTo>
                    <a:pt x="665" y="2865"/>
                  </a:lnTo>
                  <a:lnTo>
                    <a:pt x="693" y="2855"/>
                  </a:lnTo>
                  <a:lnTo>
                    <a:pt x="720" y="2845"/>
                  </a:lnTo>
                  <a:lnTo>
                    <a:pt x="749" y="2837"/>
                  </a:lnTo>
                  <a:lnTo>
                    <a:pt x="779" y="2831"/>
                  </a:lnTo>
                  <a:lnTo>
                    <a:pt x="808" y="2825"/>
                  </a:lnTo>
                  <a:lnTo>
                    <a:pt x="839" y="2820"/>
                  </a:lnTo>
                  <a:lnTo>
                    <a:pt x="871" y="2816"/>
                  </a:lnTo>
                  <a:lnTo>
                    <a:pt x="902" y="2815"/>
                  </a:lnTo>
                  <a:lnTo>
                    <a:pt x="935" y="2814"/>
                  </a:lnTo>
                  <a:lnTo>
                    <a:pt x="961" y="2814"/>
                  </a:lnTo>
                  <a:lnTo>
                    <a:pt x="986" y="2815"/>
                  </a:lnTo>
                  <a:lnTo>
                    <a:pt x="1011" y="2817"/>
                  </a:lnTo>
                  <a:lnTo>
                    <a:pt x="1035" y="2819"/>
                  </a:lnTo>
                  <a:lnTo>
                    <a:pt x="1059" y="2822"/>
                  </a:lnTo>
                  <a:lnTo>
                    <a:pt x="1081" y="2826"/>
                  </a:lnTo>
                  <a:lnTo>
                    <a:pt x="1104" y="2830"/>
                  </a:lnTo>
                  <a:lnTo>
                    <a:pt x="1125" y="2835"/>
                  </a:lnTo>
                  <a:lnTo>
                    <a:pt x="1146" y="2839"/>
                  </a:lnTo>
                  <a:lnTo>
                    <a:pt x="1166" y="2844"/>
                  </a:lnTo>
                  <a:lnTo>
                    <a:pt x="1186" y="2850"/>
                  </a:lnTo>
                  <a:lnTo>
                    <a:pt x="1204" y="2855"/>
                  </a:lnTo>
                  <a:lnTo>
                    <a:pt x="1239" y="2868"/>
                  </a:lnTo>
                  <a:lnTo>
                    <a:pt x="1271" y="2882"/>
                  </a:lnTo>
                  <a:lnTo>
                    <a:pt x="1339" y="2631"/>
                  </a:lnTo>
                  <a:lnTo>
                    <a:pt x="1326" y="2625"/>
                  </a:lnTo>
                  <a:lnTo>
                    <a:pt x="1311" y="2618"/>
                  </a:lnTo>
                  <a:lnTo>
                    <a:pt x="1294" y="2612"/>
                  </a:lnTo>
                  <a:lnTo>
                    <a:pt x="1276" y="2605"/>
                  </a:lnTo>
                  <a:lnTo>
                    <a:pt x="1255" y="2599"/>
                  </a:lnTo>
                  <a:lnTo>
                    <a:pt x="1234" y="2592"/>
                  </a:lnTo>
                  <a:lnTo>
                    <a:pt x="1210" y="2586"/>
                  </a:lnTo>
                  <a:lnTo>
                    <a:pt x="1185" y="2580"/>
                  </a:lnTo>
                  <a:lnTo>
                    <a:pt x="1157" y="2575"/>
                  </a:lnTo>
                  <a:lnTo>
                    <a:pt x="1128" y="2570"/>
                  </a:lnTo>
                  <a:lnTo>
                    <a:pt x="1098" y="2566"/>
                  </a:lnTo>
                  <a:lnTo>
                    <a:pt x="1065" y="2562"/>
                  </a:lnTo>
                  <a:lnTo>
                    <a:pt x="1032" y="2559"/>
                  </a:lnTo>
                  <a:lnTo>
                    <a:pt x="996" y="2557"/>
                  </a:lnTo>
                  <a:lnTo>
                    <a:pt x="960" y="2556"/>
                  </a:lnTo>
                  <a:lnTo>
                    <a:pt x="922" y="2555"/>
                  </a:lnTo>
                  <a:lnTo>
                    <a:pt x="873" y="2556"/>
                  </a:lnTo>
                  <a:lnTo>
                    <a:pt x="825" y="2559"/>
                  </a:lnTo>
                  <a:lnTo>
                    <a:pt x="777" y="2564"/>
                  </a:lnTo>
                  <a:lnTo>
                    <a:pt x="731" y="2571"/>
                  </a:lnTo>
                  <a:lnTo>
                    <a:pt x="685" y="2579"/>
                  </a:lnTo>
                  <a:lnTo>
                    <a:pt x="641" y="2590"/>
                  </a:lnTo>
                  <a:lnTo>
                    <a:pt x="598" y="2603"/>
                  </a:lnTo>
                  <a:lnTo>
                    <a:pt x="555" y="2617"/>
                  </a:lnTo>
                  <a:lnTo>
                    <a:pt x="515" y="2633"/>
                  </a:lnTo>
                  <a:lnTo>
                    <a:pt x="475" y="2652"/>
                  </a:lnTo>
                  <a:lnTo>
                    <a:pt x="436" y="2671"/>
                  </a:lnTo>
                  <a:lnTo>
                    <a:pt x="399" y="2693"/>
                  </a:lnTo>
                  <a:lnTo>
                    <a:pt x="363" y="2716"/>
                  </a:lnTo>
                  <a:lnTo>
                    <a:pt x="328" y="2742"/>
                  </a:lnTo>
                  <a:lnTo>
                    <a:pt x="296" y="2768"/>
                  </a:lnTo>
                  <a:lnTo>
                    <a:pt x="264" y="2797"/>
                  </a:lnTo>
                  <a:lnTo>
                    <a:pt x="233" y="2827"/>
                  </a:lnTo>
                  <a:lnTo>
                    <a:pt x="205" y="2858"/>
                  </a:lnTo>
                  <a:lnTo>
                    <a:pt x="178" y="2892"/>
                  </a:lnTo>
                  <a:lnTo>
                    <a:pt x="152" y="2927"/>
                  </a:lnTo>
                  <a:lnTo>
                    <a:pt x="130" y="2964"/>
                  </a:lnTo>
                  <a:lnTo>
                    <a:pt x="107" y="3001"/>
                  </a:lnTo>
                  <a:lnTo>
                    <a:pt x="88" y="3041"/>
                  </a:lnTo>
                  <a:lnTo>
                    <a:pt x="70" y="3082"/>
                  </a:lnTo>
                  <a:lnTo>
                    <a:pt x="54" y="3125"/>
                  </a:lnTo>
                  <a:lnTo>
                    <a:pt x="40" y="3169"/>
                  </a:lnTo>
                  <a:lnTo>
                    <a:pt x="28" y="3214"/>
                  </a:lnTo>
                  <a:lnTo>
                    <a:pt x="18" y="3261"/>
                  </a:lnTo>
                  <a:lnTo>
                    <a:pt x="10" y="3309"/>
                  </a:lnTo>
                  <a:lnTo>
                    <a:pt x="4" y="3359"/>
                  </a:lnTo>
                  <a:lnTo>
                    <a:pt x="1" y="3410"/>
                  </a:lnTo>
                  <a:lnTo>
                    <a:pt x="0" y="3463"/>
                  </a:lnTo>
                  <a:lnTo>
                    <a:pt x="1" y="3512"/>
                  </a:lnTo>
                  <a:lnTo>
                    <a:pt x="4" y="3559"/>
                  </a:lnTo>
                  <a:lnTo>
                    <a:pt x="8" y="3606"/>
                  </a:lnTo>
                  <a:lnTo>
                    <a:pt x="15" y="3651"/>
                  </a:lnTo>
                  <a:lnTo>
                    <a:pt x="24" y="3695"/>
                  </a:lnTo>
                  <a:lnTo>
                    <a:pt x="35" y="3738"/>
                  </a:lnTo>
                  <a:lnTo>
                    <a:pt x="46" y="3779"/>
                  </a:lnTo>
                  <a:lnTo>
                    <a:pt x="60" y="3820"/>
                  </a:lnTo>
                  <a:lnTo>
                    <a:pt x="77" y="3858"/>
                  </a:lnTo>
                  <a:lnTo>
                    <a:pt x="94" y="3896"/>
                  </a:lnTo>
                  <a:lnTo>
                    <a:pt x="114" y="3933"/>
                  </a:lnTo>
                  <a:lnTo>
                    <a:pt x="134" y="3968"/>
                  </a:lnTo>
                  <a:lnTo>
                    <a:pt x="157" y="4002"/>
                  </a:lnTo>
                  <a:lnTo>
                    <a:pt x="181" y="4033"/>
                  </a:lnTo>
                  <a:lnTo>
                    <a:pt x="207" y="4064"/>
                  </a:lnTo>
                  <a:lnTo>
                    <a:pt x="234" y="4093"/>
                  </a:lnTo>
                  <a:lnTo>
                    <a:pt x="264" y="4120"/>
                  </a:lnTo>
                  <a:lnTo>
                    <a:pt x="295" y="4147"/>
                  </a:lnTo>
                  <a:lnTo>
                    <a:pt x="327" y="4171"/>
                  </a:lnTo>
                  <a:lnTo>
                    <a:pt x="361" y="4194"/>
                  </a:lnTo>
                  <a:lnTo>
                    <a:pt x="396" y="4215"/>
                  </a:lnTo>
                  <a:lnTo>
                    <a:pt x="433" y="4235"/>
                  </a:lnTo>
                  <a:lnTo>
                    <a:pt x="472" y="4252"/>
                  </a:lnTo>
                  <a:lnTo>
                    <a:pt x="512" y="4268"/>
                  </a:lnTo>
                  <a:lnTo>
                    <a:pt x="552" y="4283"/>
                  </a:lnTo>
                  <a:lnTo>
                    <a:pt x="595" y="4295"/>
                  </a:lnTo>
                  <a:lnTo>
                    <a:pt x="639" y="4305"/>
                  </a:lnTo>
                  <a:lnTo>
                    <a:pt x="684" y="4315"/>
                  </a:lnTo>
                  <a:lnTo>
                    <a:pt x="731" y="4322"/>
                  </a:lnTo>
                  <a:lnTo>
                    <a:pt x="780" y="4327"/>
                  </a:lnTo>
                  <a:lnTo>
                    <a:pt x="829" y="4329"/>
                  </a:lnTo>
                  <a:lnTo>
                    <a:pt x="879" y="4330"/>
                  </a:lnTo>
                  <a:lnTo>
                    <a:pt x="918" y="4330"/>
                  </a:lnTo>
                  <a:lnTo>
                    <a:pt x="955" y="4329"/>
                  </a:lnTo>
                  <a:lnTo>
                    <a:pt x="991" y="4326"/>
                  </a:lnTo>
                  <a:lnTo>
                    <a:pt x="1026" y="4324"/>
                  </a:lnTo>
                  <a:lnTo>
                    <a:pt x="1060" y="4320"/>
                  </a:lnTo>
                  <a:lnTo>
                    <a:pt x="1093" y="4316"/>
                  </a:lnTo>
                  <a:lnTo>
                    <a:pt x="1123" y="4310"/>
                  </a:lnTo>
                  <a:lnTo>
                    <a:pt x="1153" y="4305"/>
                  </a:lnTo>
                  <a:lnTo>
                    <a:pt x="1181" y="4299"/>
                  </a:lnTo>
                  <a:lnTo>
                    <a:pt x="1207" y="4293"/>
                  </a:lnTo>
                  <a:lnTo>
                    <a:pt x="1231" y="4287"/>
                  </a:lnTo>
                  <a:lnTo>
                    <a:pt x="1254" y="4280"/>
                  </a:lnTo>
                  <a:lnTo>
                    <a:pt x="1275" y="4274"/>
                  </a:lnTo>
                  <a:lnTo>
                    <a:pt x="1294" y="4266"/>
                  </a:lnTo>
                  <a:lnTo>
                    <a:pt x="1310" y="4259"/>
                  </a:lnTo>
                  <a:lnTo>
                    <a:pt x="1326" y="4252"/>
                  </a:lnTo>
                  <a:lnTo>
                    <a:pt x="1274" y="4005"/>
                  </a:lnTo>
                  <a:close/>
                  <a:moveTo>
                    <a:pt x="2227" y="4332"/>
                  </a:moveTo>
                  <a:lnTo>
                    <a:pt x="2271" y="4331"/>
                  </a:lnTo>
                  <a:lnTo>
                    <a:pt x="2314" y="4328"/>
                  </a:lnTo>
                  <a:lnTo>
                    <a:pt x="2357" y="4323"/>
                  </a:lnTo>
                  <a:lnTo>
                    <a:pt x="2398" y="4317"/>
                  </a:lnTo>
                  <a:lnTo>
                    <a:pt x="2439" y="4307"/>
                  </a:lnTo>
                  <a:lnTo>
                    <a:pt x="2479" y="4297"/>
                  </a:lnTo>
                  <a:lnTo>
                    <a:pt x="2518" y="4285"/>
                  </a:lnTo>
                  <a:lnTo>
                    <a:pt x="2554" y="4271"/>
                  </a:lnTo>
                  <a:lnTo>
                    <a:pt x="2591" y="4255"/>
                  </a:lnTo>
                  <a:lnTo>
                    <a:pt x="2627" y="4238"/>
                  </a:lnTo>
                  <a:lnTo>
                    <a:pt x="2662" y="4218"/>
                  </a:lnTo>
                  <a:lnTo>
                    <a:pt x="2695" y="4197"/>
                  </a:lnTo>
                  <a:lnTo>
                    <a:pt x="2726" y="4173"/>
                  </a:lnTo>
                  <a:lnTo>
                    <a:pt x="2758" y="4149"/>
                  </a:lnTo>
                  <a:lnTo>
                    <a:pt x="2787" y="4122"/>
                  </a:lnTo>
                  <a:lnTo>
                    <a:pt x="2815" y="4095"/>
                  </a:lnTo>
                  <a:lnTo>
                    <a:pt x="2842" y="4065"/>
                  </a:lnTo>
                  <a:lnTo>
                    <a:pt x="2867" y="4033"/>
                  </a:lnTo>
                  <a:lnTo>
                    <a:pt x="2891" y="4001"/>
                  </a:lnTo>
                  <a:lnTo>
                    <a:pt x="2914" y="3966"/>
                  </a:lnTo>
                  <a:lnTo>
                    <a:pt x="2934" y="3929"/>
                  </a:lnTo>
                  <a:lnTo>
                    <a:pt x="2953" y="3891"/>
                  </a:lnTo>
                  <a:lnTo>
                    <a:pt x="2971" y="3851"/>
                  </a:lnTo>
                  <a:lnTo>
                    <a:pt x="2987" y="3810"/>
                  </a:lnTo>
                  <a:lnTo>
                    <a:pt x="3001" y="3767"/>
                  </a:lnTo>
                  <a:lnTo>
                    <a:pt x="3014" y="3722"/>
                  </a:lnTo>
                  <a:lnTo>
                    <a:pt x="3024" y="3677"/>
                  </a:lnTo>
                  <a:lnTo>
                    <a:pt x="3033" y="3629"/>
                  </a:lnTo>
                  <a:lnTo>
                    <a:pt x="3040" y="3580"/>
                  </a:lnTo>
                  <a:lnTo>
                    <a:pt x="3044" y="3530"/>
                  </a:lnTo>
                  <a:lnTo>
                    <a:pt x="3048" y="3478"/>
                  </a:lnTo>
                  <a:lnTo>
                    <a:pt x="3049" y="3425"/>
                  </a:lnTo>
                  <a:lnTo>
                    <a:pt x="3048" y="3379"/>
                  </a:lnTo>
                  <a:lnTo>
                    <a:pt x="3045" y="3334"/>
                  </a:lnTo>
                  <a:lnTo>
                    <a:pt x="3041" y="3290"/>
                  </a:lnTo>
                  <a:lnTo>
                    <a:pt x="3035" y="3246"/>
                  </a:lnTo>
                  <a:lnTo>
                    <a:pt x="3027" y="3204"/>
                  </a:lnTo>
                  <a:lnTo>
                    <a:pt x="3018" y="3162"/>
                  </a:lnTo>
                  <a:lnTo>
                    <a:pt x="3008" y="3121"/>
                  </a:lnTo>
                  <a:lnTo>
                    <a:pt x="2994" y="3081"/>
                  </a:lnTo>
                  <a:lnTo>
                    <a:pt x="2981" y="3042"/>
                  </a:lnTo>
                  <a:lnTo>
                    <a:pt x="2965" y="3005"/>
                  </a:lnTo>
                  <a:lnTo>
                    <a:pt x="2947" y="2969"/>
                  </a:lnTo>
                  <a:lnTo>
                    <a:pt x="2929" y="2933"/>
                  </a:lnTo>
                  <a:lnTo>
                    <a:pt x="2908" y="2899"/>
                  </a:lnTo>
                  <a:lnTo>
                    <a:pt x="2886" y="2866"/>
                  </a:lnTo>
                  <a:lnTo>
                    <a:pt x="2863" y="2835"/>
                  </a:lnTo>
                  <a:lnTo>
                    <a:pt x="2838" y="2805"/>
                  </a:lnTo>
                  <a:lnTo>
                    <a:pt x="2811" y="2776"/>
                  </a:lnTo>
                  <a:lnTo>
                    <a:pt x="2784" y="2749"/>
                  </a:lnTo>
                  <a:lnTo>
                    <a:pt x="2755" y="2723"/>
                  </a:lnTo>
                  <a:lnTo>
                    <a:pt x="2724" y="2700"/>
                  </a:lnTo>
                  <a:lnTo>
                    <a:pt x="2692" y="2677"/>
                  </a:lnTo>
                  <a:lnTo>
                    <a:pt x="2658" y="2657"/>
                  </a:lnTo>
                  <a:lnTo>
                    <a:pt x="2623" y="2637"/>
                  </a:lnTo>
                  <a:lnTo>
                    <a:pt x="2587" y="2621"/>
                  </a:lnTo>
                  <a:lnTo>
                    <a:pt x="2549" y="2606"/>
                  </a:lnTo>
                  <a:lnTo>
                    <a:pt x="2510" y="2592"/>
                  </a:lnTo>
                  <a:lnTo>
                    <a:pt x="2471" y="2580"/>
                  </a:lnTo>
                  <a:lnTo>
                    <a:pt x="2429" y="2571"/>
                  </a:lnTo>
                  <a:lnTo>
                    <a:pt x="2387" y="2564"/>
                  </a:lnTo>
                  <a:lnTo>
                    <a:pt x="2343" y="2558"/>
                  </a:lnTo>
                  <a:lnTo>
                    <a:pt x="2297" y="2555"/>
                  </a:lnTo>
                  <a:lnTo>
                    <a:pt x="2251" y="2554"/>
                  </a:lnTo>
                  <a:lnTo>
                    <a:pt x="2206" y="2555"/>
                  </a:lnTo>
                  <a:lnTo>
                    <a:pt x="2162" y="2558"/>
                  </a:lnTo>
                  <a:lnTo>
                    <a:pt x="2118" y="2564"/>
                  </a:lnTo>
                  <a:lnTo>
                    <a:pt x="2076" y="2571"/>
                  </a:lnTo>
                  <a:lnTo>
                    <a:pt x="2035" y="2580"/>
                  </a:lnTo>
                  <a:lnTo>
                    <a:pt x="1995" y="2591"/>
                  </a:lnTo>
                  <a:lnTo>
                    <a:pt x="1955" y="2605"/>
                  </a:lnTo>
                  <a:lnTo>
                    <a:pt x="1917" y="2620"/>
                  </a:lnTo>
                  <a:lnTo>
                    <a:pt x="1880" y="2637"/>
                  </a:lnTo>
                  <a:lnTo>
                    <a:pt x="1844" y="2657"/>
                  </a:lnTo>
                  <a:lnTo>
                    <a:pt x="1811" y="2677"/>
                  </a:lnTo>
                  <a:lnTo>
                    <a:pt x="1777" y="2700"/>
                  </a:lnTo>
                  <a:lnTo>
                    <a:pt x="1745" y="2724"/>
                  </a:lnTo>
                  <a:lnTo>
                    <a:pt x="1716" y="2750"/>
                  </a:lnTo>
                  <a:lnTo>
                    <a:pt x="1686" y="2777"/>
                  </a:lnTo>
                  <a:lnTo>
                    <a:pt x="1658" y="2806"/>
                  </a:lnTo>
                  <a:lnTo>
                    <a:pt x="1632" y="2837"/>
                  </a:lnTo>
                  <a:lnTo>
                    <a:pt x="1607" y="2870"/>
                  </a:lnTo>
                  <a:lnTo>
                    <a:pt x="1584" y="2903"/>
                  </a:lnTo>
                  <a:lnTo>
                    <a:pt x="1562" y="2938"/>
                  </a:lnTo>
                  <a:lnTo>
                    <a:pt x="1542" y="2975"/>
                  </a:lnTo>
                  <a:lnTo>
                    <a:pt x="1523" y="3013"/>
                  </a:lnTo>
                  <a:lnTo>
                    <a:pt x="1506" y="3052"/>
                  </a:lnTo>
                  <a:lnTo>
                    <a:pt x="1491" y="3091"/>
                  </a:lnTo>
                  <a:lnTo>
                    <a:pt x="1476" y="3133"/>
                  </a:lnTo>
                  <a:lnTo>
                    <a:pt x="1465" y="3176"/>
                  </a:lnTo>
                  <a:lnTo>
                    <a:pt x="1455" y="3220"/>
                  </a:lnTo>
                  <a:lnTo>
                    <a:pt x="1445" y="3265"/>
                  </a:lnTo>
                  <a:lnTo>
                    <a:pt x="1439" y="3311"/>
                  </a:lnTo>
                  <a:lnTo>
                    <a:pt x="1434" y="3358"/>
                  </a:lnTo>
                  <a:lnTo>
                    <a:pt x="1431" y="3406"/>
                  </a:lnTo>
                  <a:lnTo>
                    <a:pt x="1430" y="3455"/>
                  </a:lnTo>
                  <a:lnTo>
                    <a:pt x="1431" y="3503"/>
                  </a:lnTo>
                  <a:lnTo>
                    <a:pt x="1434" y="3549"/>
                  </a:lnTo>
                  <a:lnTo>
                    <a:pt x="1438" y="3594"/>
                  </a:lnTo>
                  <a:lnTo>
                    <a:pt x="1444" y="3638"/>
                  </a:lnTo>
                  <a:lnTo>
                    <a:pt x="1453" y="3681"/>
                  </a:lnTo>
                  <a:lnTo>
                    <a:pt x="1462" y="3723"/>
                  </a:lnTo>
                  <a:lnTo>
                    <a:pt x="1473" y="3765"/>
                  </a:lnTo>
                  <a:lnTo>
                    <a:pt x="1486" y="3805"/>
                  </a:lnTo>
                  <a:lnTo>
                    <a:pt x="1501" y="3844"/>
                  </a:lnTo>
                  <a:lnTo>
                    <a:pt x="1517" y="3882"/>
                  </a:lnTo>
                  <a:lnTo>
                    <a:pt x="1535" y="3919"/>
                  </a:lnTo>
                  <a:lnTo>
                    <a:pt x="1554" y="3955"/>
                  </a:lnTo>
                  <a:lnTo>
                    <a:pt x="1574" y="3988"/>
                  </a:lnTo>
                  <a:lnTo>
                    <a:pt x="1597" y="4021"/>
                  </a:lnTo>
                  <a:lnTo>
                    <a:pt x="1620" y="4053"/>
                  </a:lnTo>
                  <a:lnTo>
                    <a:pt x="1645" y="4082"/>
                  </a:lnTo>
                  <a:lnTo>
                    <a:pt x="1672" y="4111"/>
                  </a:lnTo>
                  <a:lnTo>
                    <a:pt x="1700" y="4138"/>
                  </a:lnTo>
                  <a:lnTo>
                    <a:pt x="1729" y="4163"/>
                  </a:lnTo>
                  <a:lnTo>
                    <a:pt x="1760" y="4188"/>
                  </a:lnTo>
                  <a:lnTo>
                    <a:pt x="1792" y="4209"/>
                  </a:lnTo>
                  <a:lnTo>
                    <a:pt x="1825" y="4230"/>
                  </a:lnTo>
                  <a:lnTo>
                    <a:pt x="1860" y="4249"/>
                  </a:lnTo>
                  <a:lnTo>
                    <a:pt x="1896" y="4265"/>
                  </a:lnTo>
                  <a:lnTo>
                    <a:pt x="1932" y="4281"/>
                  </a:lnTo>
                  <a:lnTo>
                    <a:pt x="1971" y="4294"/>
                  </a:lnTo>
                  <a:lnTo>
                    <a:pt x="2010" y="4305"/>
                  </a:lnTo>
                  <a:lnTo>
                    <a:pt x="2051" y="4315"/>
                  </a:lnTo>
                  <a:lnTo>
                    <a:pt x="2093" y="4322"/>
                  </a:lnTo>
                  <a:lnTo>
                    <a:pt x="2136" y="4327"/>
                  </a:lnTo>
                  <a:lnTo>
                    <a:pt x="2180" y="4331"/>
                  </a:lnTo>
                  <a:lnTo>
                    <a:pt x="2225" y="4332"/>
                  </a:lnTo>
                  <a:lnTo>
                    <a:pt x="2227" y="4332"/>
                  </a:lnTo>
                  <a:close/>
                  <a:moveTo>
                    <a:pt x="2235" y="4079"/>
                  </a:moveTo>
                  <a:lnTo>
                    <a:pt x="2208" y="4078"/>
                  </a:lnTo>
                  <a:lnTo>
                    <a:pt x="2181" y="4076"/>
                  </a:lnTo>
                  <a:lnTo>
                    <a:pt x="2154" y="4072"/>
                  </a:lnTo>
                  <a:lnTo>
                    <a:pt x="2129" y="4066"/>
                  </a:lnTo>
                  <a:lnTo>
                    <a:pt x="2104" y="4059"/>
                  </a:lnTo>
                  <a:lnTo>
                    <a:pt x="2080" y="4051"/>
                  </a:lnTo>
                  <a:lnTo>
                    <a:pt x="2057" y="4040"/>
                  </a:lnTo>
                  <a:lnTo>
                    <a:pt x="2035" y="4029"/>
                  </a:lnTo>
                  <a:lnTo>
                    <a:pt x="2013" y="4016"/>
                  </a:lnTo>
                  <a:lnTo>
                    <a:pt x="1992" y="4002"/>
                  </a:lnTo>
                  <a:lnTo>
                    <a:pt x="1972" y="3986"/>
                  </a:lnTo>
                  <a:lnTo>
                    <a:pt x="1953" y="3970"/>
                  </a:lnTo>
                  <a:lnTo>
                    <a:pt x="1934" y="3952"/>
                  </a:lnTo>
                  <a:lnTo>
                    <a:pt x="1917" y="3933"/>
                  </a:lnTo>
                  <a:lnTo>
                    <a:pt x="1901" y="3914"/>
                  </a:lnTo>
                  <a:lnTo>
                    <a:pt x="1884" y="3892"/>
                  </a:lnTo>
                  <a:lnTo>
                    <a:pt x="1870" y="3870"/>
                  </a:lnTo>
                  <a:lnTo>
                    <a:pt x="1856" y="3847"/>
                  </a:lnTo>
                  <a:lnTo>
                    <a:pt x="1843" y="3823"/>
                  </a:lnTo>
                  <a:lnTo>
                    <a:pt x="1831" y="3798"/>
                  </a:lnTo>
                  <a:lnTo>
                    <a:pt x="1820" y="3773"/>
                  </a:lnTo>
                  <a:lnTo>
                    <a:pt x="1810" y="3746"/>
                  </a:lnTo>
                  <a:lnTo>
                    <a:pt x="1800" y="3719"/>
                  </a:lnTo>
                  <a:lnTo>
                    <a:pt x="1791" y="3691"/>
                  </a:lnTo>
                  <a:lnTo>
                    <a:pt x="1784" y="3662"/>
                  </a:lnTo>
                  <a:lnTo>
                    <a:pt x="1778" y="3633"/>
                  </a:lnTo>
                  <a:lnTo>
                    <a:pt x="1773" y="3604"/>
                  </a:lnTo>
                  <a:lnTo>
                    <a:pt x="1768" y="3573"/>
                  </a:lnTo>
                  <a:lnTo>
                    <a:pt x="1765" y="3542"/>
                  </a:lnTo>
                  <a:lnTo>
                    <a:pt x="1762" y="3512"/>
                  </a:lnTo>
                  <a:lnTo>
                    <a:pt x="1761" y="3480"/>
                  </a:lnTo>
                  <a:lnTo>
                    <a:pt x="1761" y="3448"/>
                  </a:lnTo>
                  <a:lnTo>
                    <a:pt x="1761" y="3416"/>
                  </a:lnTo>
                  <a:lnTo>
                    <a:pt x="1762" y="3384"/>
                  </a:lnTo>
                  <a:lnTo>
                    <a:pt x="1765" y="3353"/>
                  </a:lnTo>
                  <a:lnTo>
                    <a:pt x="1768" y="3322"/>
                  </a:lnTo>
                  <a:lnTo>
                    <a:pt x="1772" y="3291"/>
                  </a:lnTo>
                  <a:lnTo>
                    <a:pt x="1777" y="3261"/>
                  </a:lnTo>
                  <a:lnTo>
                    <a:pt x="1783" y="3232"/>
                  </a:lnTo>
                  <a:lnTo>
                    <a:pt x="1790" y="3203"/>
                  </a:lnTo>
                  <a:lnTo>
                    <a:pt x="1798" y="3174"/>
                  </a:lnTo>
                  <a:lnTo>
                    <a:pt x="1808" y="3147"/>
                  </a:lnTo>
                  <a:lnTo>
                    <a:pt x="1818" y="3120"/>
                  </a:lnTo>
                  <a:lnTo>
                    <a:pt x="1829" y="3093"/>
                  </a:lnTo>
                  <a:lnTo>
                    <a:pt x="1840" y="3069"/>
                  </a:lnTo>
                  <a:lnTo>
                    <a:pt x="1854" y="3044"/>
                  </a:lnTo>
                  <a:lnTo>
                    <a:pt x="1867" y="3021"/>
                  </a:lnTo>
                  <a:lnTo>
                    <a:pt x="1881" y="2998"/>
                  </a:lnTo>
                  <a:lnTo>
                    <a:pt x="1898" y="2977"/>
                  </a:lnTo>
                  <a:lnTo>
                    <a:pt x="1914" y="2955"/>
                  </a:lnTo>
                  <a:lnTo>
                    <a:pt x="1931" y="2936"/>
                  </a:lnTo>
                  <a:lnTo>
                    <a:pt x="1950" y="2919"/>
                  </a:lnTo>
                  <a:lnTo>
                    <a:pt x="1968" y="2901"/>
                  </a:lnTo>
                  <a:lnTo>
                    <a:pt x="1989" y="2885"/>
                  </a:lnTo>
                  <a:lnTo>
                    <a:pt x="2010" y="2871"/>
                  </a:lnTo>
                  <a:lnTo>
                    <a:pt x="2032" y="2857"/>
                  </a:lnTo>
                  <a:lnTo>
                    <a:pt x="2054" y="2846"/>
                  </a:lnTo>
                  <a:lnTo>
                    <a:pt x="2079" y="2835"/>
                  </a:lnTo>
                  <a:lnTo>
                    <a:pt x="2103" y="2827"/>
                  </a:lnTo>
                  <a:lnTo>
                    <a:pt x="2129" y="2818"/>
                  </a:lnTo>
                  <a:lnTo>
                    <a:pt x="2154" y="2813"/>
                  </a:lnTo>
                  <a:lnTo>
                    <a:pt x="2182" y="2809"/>
                  </a:lnTo>
                  <a:lnTo>
                    <a:pt x="2210" y="2806"/>
                  </a:lnTo>
                  <a:lnTo>
                    <a:pt x="2239" y="2805"/>
                  </a:lnTo>
                  <a:lnTo>
                    <a:pt x="2268" y="2806"/>
                  </a:lnTo>
                  <a:lnTo>
                    <a:pt x="2296" y="2809"/>
                  </a:lnTo>
                  <a:lnTo>
                    <a:pt x="2323" y="2813"/>
                  </a:lnTo>
                  <a:lnTo>
                    <a:pt x="2350" y="2819"/>
                  </a:lnTo>
                  <a:lnTo>
                    <a:pt x="2375" y="2827"/>
                  </a:lnTo>
                  <a:lnTo>
                    <a:pt x="2399" y="2836"/>
                  </a:lnTo>
                  <a:lnTo>
                    <a:pt x="2423" y="2846"/>
                  </a:lnTo>
                  <a:lnTo>
                    <a:pt x="2446" y="2858"/>
                  </a:lnTo>
                  <a:lnTo>
                    <a:pt x="2467" y="2872"/>
                  </a:lnTo>
                  <a:lnTo>
                    <a:pt x="2488" y="2886"/>
                  </a:lnTo>
                  <a:lnTo>
                    <a:pt x="2508" y="2902"/>
                  </a:lnTo>
                  <a:lnTo>
                    <a:pt x="2527" y="2920"/>
                  </a:lnTo>
                  <a:lnTo>
                    <a:pt x="2545" y="2938"/>
                  </a:lnTo>
                  <a:lnTo>
                    <a:pt x="2563" y="2957"/>
                  </a:lnTo>
                  <a:lnTo>
                    <a:pt x="2579" y="2978"/>
                  </a:lnTo>
                  <a:lnTo>
                    <a:pt x="2594" y="2999"/>
                  </a:lnTo>
                  <a:lnTo>
                    <a:pt x="2609" y="3022"/>
                  </a:lnTo>
                  <a:lnTo>
                    <a:pt x="2622" y="3045"/>
                  </a:lnTo>
                  <a:lnTo>
                    <a:pt x="2635" y="3069"/>
                  </a:lnTo>
                  <a:lnTo>
                    <a:pt x="2647" y="3094"/>
                  </a:lnTo>
                  <a:lnTo>
                    <a:pt x="2658" y="3120"/>
                  </a:lnTo>
                  <a:lnTo>
                    <a:pt x="2667" y="3147"/>
                  </a:lnTo>
                  <a:lnTo>
                    <a:pt x="2676" y="3173"/>
                  </a:lnTo>
                  <a:lnTo>
                    <a:pt x="2684" y="3201"/>
                  </a:lnTo>
                  <a:lnTo>
                    <a:pt x="2692" y="3229"/>
                  </a:lnTo>
                  <a:lnTo>
                    <a:pt x="2698" y="3258"/>
                  </a:lnTo>
                  <a:lnTo>
                    <a:pt x="2703" y="3287"/>
                  </a:lnTo>
                  <a:lnTo>
                    <a:pt x="2707" y="3316"/>
                  </a:lnTo>
                  <a:lnTo>
                    <a:pt x="2710" y="3346"/>
                  </a:lnTo>
                  <a:lnTo>
                    <a:pt x="2712" y="3377"/>
                  </a:lnTo>
                  <a:lnTo>
                    <a:pt x="2714" y="3406"/>
                  </a:lnTo>
                  <a:lnTo>
                    <a:pt x="2714" y="3437"/>
                  </a:lnTo>
                  <a:lnTo>
                    <a:pt x="2714" y="3471"/>
                  </a:lnTo>
                  <a:lnTo>
                    <a:pt x="2712" y="3504"/>
                  </a:lnTo>
                  <a:lnTo>
                    <a:pt x="2710" y="3536"/>
                  </a:lnTo>
                  <a:lnTo>
                    <a:pt x="2706" y="3568"/>
                  </a:lnTo>
                  <a:lnTo>
                    <a:pt x="2702" y="3600"/>
                  </a:lnTo>
                  <a:lnTo>
                    <a:pt x="2697" y="3630"/>
                  </a:lnTo>
                  <a:lnTo>
                    <a:pt x="2689" y="3660"/>
                  </a:lnTo>
                  <a:lnTo>
                    <a:pt x="2682" y="3690"/>
                  </a:lnTo>
                  <a:lnTo>
                    <a:pt x="2674" y="3717"/>
                  </a:lnTo>
                  <a:lnTo>
                    <a:pt x="2665" y="3746"/>
                  </a:lnTo>
                  <a:lnTo>
                    <a:pt x="2655" y="3773"/>
                  </a:lnTo>
                  <a:lnTo>
                    <a:pt x="2643" y="3798"/>
                  </a:lnTo>
                  <a:lnTo>
                    <a:pt x="2632" y="3824"/>
                  </a:lnTo>
                  <a:lnTo>
                    <a:pt x="2619" y="3848"/>
                  </a:lnTo>
                  <a:lnTo>
                    <a:pt x="2605" y="3871"/>
                  </a:lnTo>
                  <a:lnTo>
                    <a:pt x="2590" y="3893"/>
                  </a:lnTo>
                  <a:lnTo>
                    <a:pt x="2575" y="3915"/>
                  </a:lnTo>
                  <a:lnTo>
                    <a:pt x="2559" y="3934"/>
                  </a:lnTo>
                  <a:lnTo>
                    <a:pt x="2541" y="3954"/>
                  </a:lnTo>
                  <a:lnTo>
                    <a:pt x="2523" y="3971"/>
                  </a:lnTo>
                  <a:lnTo>
                    <a:pt x="2503" y="3987"/>
                  </a:lnTo>
                  <a:lnTo>
                    <a:pt x="2483" y="4003"/>
                  </a:lnTo>
                  <a:lnTo>
                    <a:pt x="2462" y="4017"/>
                  </a:lnTo>
                  <a:lnTo>
                    <a:pt x="2441" y="4030"/>
                  </a:lnTo>
                  <a:lnTo>
                    <a:pt x="2418" y="4041"/>
                  </a:lnTo>
                  <a:lnTo>
                    <a:pt x="2395" y="4051"/>
                  </a:lnTo>
                  <a:lnTo>
                    <a:pt x="2371" y="4060"/>
                  </a:lnTo>
                  <a:lnTo>
                    <a:pt x="2346" y="4067"/>
                  </a:lnTo>
                  <a:lnTo>
                    <a:pt x="2320" y="4072"/>
                  </a:lnTo>
                  <a:lnTo>
                    <a:pt x="2294" y="4076"/>
                  </a:lnTo>
                  <a:lnTo>
                    <a:pt x="2266" y="4078"/>
                  </a:lnTo>
                  <a:lnTo>
                    <a:pt x="2238" y="4079"/>
                  </a:lnTo>
                  <a:lnTo>
                    <a:pt x="2235" y="4079"/>
                  </a:lnTo>
                  <a:close/>
                  <a:moveTo>
                    <a:pt x="3609" y="4303"/>
                  </a:moveTo>
                  <a:lnTo>
                    <a:pt x="3609" y="3688"/>
                  </a:lnTo>
                  <a:lnTo>
                    <a:pt x="3609" y="3634"/>
                  </a:lnTo>
                  <a:lnTo>
                    <a:pt x="3609" y="3583"/>
                  </a:lnTo>
                  <a:lnTo>
                    <a:pt x="3609" y="3533"/>
                  </a:lnTo>
                  <a:lnTo>
                    <a:pt x="3608" y="3485"/>
                  </a:lnTo>
                  <a:lnTo>
                    <a:pt x="3608" y="3437"/>
                  </a:lnTo>
                  <a:lnTo>
                    <a:pt x="3607" y="3390"/>
                  </a:lnTo>
                  <a:lnTo>
                    <a:pt x="3606" y="3344"/>
                  </a:lnTo>
                  <a:lnTo>
                    <a:pt x="3605" y="3298"/>
                  </a:lnTo>
                  <a:lnTo>
                    <a:pt x="3604" y="3254"/>
                  </a:lnTo>
                  <a:lnTo>
                    <a:pt x="3603" y="3210"/>
                  </a:lnTo>
                  <a:lnTo>
                    <a:pt x="3602" y="3166"/>
                  </a:lnTo>
                  <a:lnTo>
                    <a:pt x="3600" y="3123"/>
                  </a:lnTo>
                  <a:lnTo>
                    <a:pt x="3599" y="3080"/>
                  </a:lnTo>
                  <a:lnTo>
                    <a:pt x="3597" y="3038"/>
                  </a:lnTo>
                  <a:lnTo>
                    <a:pt x="3595" y="2995"/>
                  </a:lnTo>
                  <a:lnTo>
                    <a:pt x="3593" y="2953"/>
                  </a:lnTo>
                  <a:lnTo>
                    <a:pt x="3601" y="2952"/>
                  </a:lnTo>
                  <a:lnTo>
                    <a:pt x="3634" y="3026"/>
                  </a:lnTo>
                  <a:lnTo>
                    <a:pt x="3668" y="3101"/>
                  </a:lnTo>
                  <a:lnTo>
                    <a:pt x="3706" y="3176"/>
                  </a:lnTo>
                  <a:lnTo>
                    <a:pt x="3745" y="3252"/>
                  </a:lnTo>
                  <a:lnTo>
                    <a:pt x="3785" y="3327"/>
                  </a:lnTo>
                  <a:lnTo>
                    <a:pt x="3826" y="3401"/>
                  </a:lnTo>
                  <a:lnTo>
                    <a:pt x="3868" y="3474"/>
                  </a:lnTo>
                  <a:lnTo>
                    <a:pt x="3909" y="3545"/>
                  </a:lnTo>
                  <a:lnTo>
                    <a:pt x="4359" y="4303"/>
                  </a:lnTo>
                  <a:lnTo>
                    <a:pt x="4684" y="4303"/>
                  </a:lnTo>
                  <a:lnTo>
                    <a:pt x="4684" y="2582"/>
                  </a:lnTo>
                  <a:lnTo>
                    <a:pt x="4394" y="2582"/>
                  </a:lnTo>
                  <a:lnTo>
                    <a:pt x="4394" y="3182"/>
                  </a:lnTo>
                  <a:lnTo>
                    <a:pt x="4394" y="3280"/>
                  </a:lnTo>
                  <a:lnTo>
                    <a:pt x="4395" y="3373"/>
                  </a:lnTo>
                  <a:lnTo>
                    <a:pt x="4397" y="3464"/>
                  </a:lnTo>
                  <a:lnTo>
                    <a:pt x="4400" y="3552"/>
                  </a:lnTo>
                  <a:lnTo>
                    <a:pt x="4403" y="3639"/>
                  </a:lnTo>
                  <a:lnTo>
                    <a:pt x="4408" y="3724"/>
                  </a:lnTo>
                  <a:lnTo>
                    <a:pt x="4414" y="3810"/>
                  </a:lnTo>
                  <a:lnTo>
                    <a:pt x="4422" y="3896"/>
                  </a:lnTo>
                  <a:lnTo>
                    <a:pt x="4416" y="3897"/>
                  </a:lnTo>
                  <a:lnTo>
                    <a:pt x="4386" y="3827"/>
                  </a:lnTo>
                  <a:lnTo>
                    <a:pt x="4353" y="3755"/>
                  </a:lnTo>
                  <a:lnTo>
                    <a:pt x="4318" y="3683"/>
                  </a:lnTo>
                  <a:lnTo>
                    <a:pt x="4282" y="3610"/>
                  </a:lnTo>
                  <a:lnTo>
                    <a:pt x="4244" y="3537"/>
                  </a:lnTo>
                  <a:lnTo>
                    <a:pt x="4206" y="3465"/>
                  </a:lnTo>
                  <a:lnTo>
                    <a:pt x="4165" y="3392"/>
                  </a:lnTo>
                  <a:lnTo>
                    <a:pt x="4123" y="3321"/>
                  </a:lnTo>
                  <a:lnTo>
                    <a:pt x="3678" y="2582"/>
                  </a:lnTo>
                  <a:lnTo>
                    <a:pt x="3319" y="2582"/>
                  </a:lnTo>
                  <a:lnTo>
                    <a:pt x="3319" y="4303"/>
                  </a:lnTo>
                  <a:lnTo>
                    <a:pt x="3609" y="4303"/>
                  </a:lnTo>
                  <a:close/>
                  <a:moveTo>
                    <a:pt x="4970" y="4220"/>
                  </a:moveTo>
                  <a:lnTo>
                    <a:pt x="4988" y="4232"/>
                  </a:lnTo>
                  <a:lnTo>
                    <a:pt x="5010" y="4242"/>
                  </a:lnTo>
                  <a:lnTo>
                    <a:pt x="5032" y="4252"/>
                  </a:lnTo>
                  <a:lnTo>
                    <a:pt x="5057" y="4262"/>
                  </a:lnTo>
                  <a:lnTo>
                    <a:pt x="5083" y="4272"/>
                  </a:lnTo>
                  <a:lnTo>
                    <a:pt x="5111" y="4281"/>
                  </a:lnTo>
                  <a:lnTo>
                    <a:pt x="5140" y="4289"/>
                  </a:lnTo>
                  <a:lnTo>
                    <a:pt x="5169" y="4297"/>
                  </a:lnTo>
                  <a:lnTo>
                    <a:pt x="5201" y="4304"/>
                  </a:lnTo>
                  <a:lnTo>
                    <a:pt x="5233" y="4310"/>
                  </a:lnTo>
                  <a:lnTo>
                    <a:pt x="5265" y="4317"/>
                  </a:lnTo>
                  <a:lnTo>
                    <a:pt x="5299" y="4322"/>
                  </a:lnTo>
                  <a:lnTo>
                    <a:pt x="5333" y="4325"/>
                  </a:lnTo>
                  <a:lnTo>
                    <a:pt x="5367" y="4328"/>
                  </a:lnTo>
                  <a:lnTo>
                    <a:pt x="5401" y="4330"/>
                  </a:lnTo>
                  <a:lnTo>
                    <a:pt x="5435" y="4330"/>
                  </a:lnTo>
                  <a:lnTo>
                    <a:pt x="5476" y="4330"/>
                  </a:lnTo>
                  <a:lnTo>
                    <a:pt x="5516" y="4328"/>
                  </a:lnTo>
                  <a:lnTo>
                    <a:pt x="5554" y="4324"/>
                  </a:lnTo>
                  <a:lnTo>
                    <a:pt x="5591" y="4320"/>
                  </a:lnTo>
                  <a:lnTo>
                    <a:pt x="5627" y="4313"/>
                  </a:lnTo>
                  <a:lnTo>
                    <a:pt x="5660" y="4306"/>
                  </a:lnTo>
                  <a:lnTo>
                    <a:pt x="5693" y="4298"/>
                  </a:lnTo>
                  <a:lnTo>
                    <a:pt x="5725" y="4288"/>
                  </a:lnTo>
                  <a:lnTo>
                    <a:pt x="5755" y="4278"/>
                  </a:lnTo>
                  <a:lnTo>
                    <a:pt x="5784" y="4266"/>
                  </a:lnTo>
                  <a:lnTo>
                    <a:pt x="5811" y="4253"/>
                  </a:lnTo>
                  <a:lnTo>
                    <a:pt x="5837" y="4240"/>
                  </a:lnTo>
                  <a:lnTo>
                    <a:pt x="5862" y="4225"/>
                  </a:lnTo>
                  <a:lnTo>
                    <a:pt x="5885" y="4209"/>
                  </a:lnTo>
                  <a:lnTo>
                    <a:pt x="5908" y="4193"/>
                  </a:lnTo>
                  <a:lnTo>
                    <a:pt x="5928" y="4175"/>
                  </a:lnTo>
                  <a:lnTo>
                    <a:pt x="5948" y="4157"/>
                  </a:lnTo>
                  <a:lnTo>
                    <a:pt x="5966" y="4139"/>
                  </a:lnTo>
                  <a:lnTo>
                    <a:pt x="5984" y="4118"/>
                  </a:lnTo>
                  <a:lnTo>
                    <a:pt x="5999" y="4099"/>
                  </a:lnTo>
                  <a:lnTo>
                    <a:pt x="6013" y="4077"/>
                  </a:lnTo>
                  <a:lnTo>
                    <a:pt x="6026" y="4056"/>
                  </a:lnTo>
                  <a:lnTo>
                    <a:pt x="6039" y="4033"/>
                  </a:lnTo>
                  <a:lnTo>
                    <a:pt x="6049" y="4011"/>
                  </a:lnTo>
                  <a:lnTo>
                    <a:pt x="6058" y="3987"/>
                  </a:lnTo>
                  <a:lnTo>
                    <a:pt x="6066" y="3964"/>
                  </a:lnTo>
                  <a:lnTo>
                    <a:pt x="6073" y="3939"/>
                  </a:lnTo>
                  <a:lnTo>
                    <a:pt x="6079" y="3915"/>
                  </a:lnTo>
                  <a:lnTo>
                    <a:pt x="6083" y="3889"/>
                  </a:lnTo>
                  <a:lnTo>
                    <a:pt x="6086" y="3865"/>
                  </a:lnTo>
                  <a:lnTo>
                    <a:pt x="6088" y="3839"/>
                  </a:lnTo>
                  <a:lnTo>
                    <a:pt x="6088" y="3812"/>
                  </a:lnTo>
                  <a:lnTo>
                    <a:pt x="6088" y="3790"/>
                  </a:lnTo>
                  <a:lnTo>
                    <a:pt x="6087" y="3767"/>
                  </a:lnTo>
                  <a:lnTo>
                    <a:pt x="6085" y="3746"/>
                  </a:lnTo>
                  <a:lnTo>
                    <a:pt x="6082" y="3724"/>
                  </a:lnTo>
                  <a:lnTo>
                    <a:pt x="6078" y="3704"/>
                  </a:lnTo>
                  <a:lnTo>
                    <a:pt x="6074" y="3684"/>
                  </a:lnTo>
                  <a:lnTo>
                    <a:pt x="6067" y="3664"/>
                  </a:lnTo>
                  <a:lnTo>
                    <a:pt x="6061" y="3645"/>
                  </a:lnTo>
                  <a:lnTo>
                    <a:pt x="6054" y="3626"/>
                  </a:lnTo>
                  <a:lnTo>
                    <a:pt x="6046" y="3608"/>
                  </a:lnTo>
                  <a:lnTo>
                    <a:pt x="6037" y="3589"/>
                  </a:lnTo>
                  <a:lnTo>
                    <a:pt x="6028" y="3572"/>
                  </a:lnTo>
                  <a:lnTo>
                    <a:pt x="6016" y="3556"/>
                  </a:lnTo>
                  <a:lnTo>
                    <a:pt x="6005" y="3538"/>
                  </a:lnTo>
                  <a:lnTo>
                    <a:pt x="5993" y="3523"/>
                  </a:lnTo>
                  <a:lnTo>
                    <a:pt x="5979" y="3507"/>
                  </a:lnTo>
                  <a:lnTo>
                    <a:pt x="5965" y="3491"/>
                  </a:lnTo>
                  <a:lnTo>
                    <a:pt x="5950" y="3477"/>
                  </a:lnTo>
                  <a:lnTo>
                    <a:pt x="5933" y="3463"/>
                  </a:lnTo>
                  <a:lnTo>
                    <a:pt x="5917" y="3448"/>
                  </a:lnTo>
                  <a:lnTo>
                    <a:pt x="5900" y="3434"/>
                  </a:lnTo>
                  <a:lnTo>
                    <a:pt x="5881" y="3421"/>
                  </a:lnTo>
                  <a:lnTo>
                    <a:pt x="5861" y="3407"/>
                  </a:lnTo>
                  <a:lnTo>
                    <a:pt x="5841" y="3394"/>
                  </a:lnTo>
                  <a:lnTo>
                    <a:pt x="5820" y="3382"/>
                  </a:lnTo>
                  <a:lnTo>
                    <a:pt x="5797" y="3370"/>
                  </a:lnTo>
                  <a:lnTo>
                    <a:pt x="5775" y="3357"/>
                  </a:lnTo>
                  <a:lnTo>
                    <a:pt x="5750" y="3346"/>
                  </a:lnTo>
                  <a:lnTo>
                    <a:pt x="5726" y="3334"/>
                  </a:lnTo>
                  <a:lnTo>
                    <a:pt x="5700" y="3323"/>
                  </a:lnTo>
                  <a:lnTo>
                    <a:pt x="5674" y="3312"/>
                  </a:lnTo>
                  <a:lnTo>
                    <a:pt x="5646" y="3301"/>
                  </a:lnTo>
                  <a:lnTo>
                    <a:pt x="5604" y="3285"/>
                  </a:lnTo>
                  <a:lnTo>
                    <a:pt x="5565" y="3269"/>
                  </a:lnTo>
                  <a:lnTo>
                    <a:pt x="5529" y="3254"/>
                  </a:lnTo>
                  <a:lnTo>
                    <a:pt x="5498" y="3239"/>
                  </a:lnTo>
                  <a:lnTo>
                    <a:pt x="5467" y="3223"/>
                  </a:lnTo>
                  <a:lnTo>
                    <a:pt x="5440" y="3208"/>
                  </a:lnTo>
                  <a:lnTo>
                    <a:pt x="5416" y="3193"/>
                  </a:lnTo>
                  <a:lnTo>
                    <a:pt x="5394" y="3177"/>
                  </a:lnTo>
                  <a:lnTo>
                    <a:pt x="5385" y="3169"/>
                  </a:lnTo>
                  <a:lnTo>
                    <a:pt x="5376" y="3160"/>
                  </a:lnTo>
                  <a:lnTo>
                    <a:pt x="5368" y="3152"/>
                  </a:lnTo>
                  <a:lnTo>
                    <a:pt x="5359" y="3144"/>
                  </a:lnTo>
                  <a:lnTo>
                    <a:pt x="5352" y="3134"/>
                  </a:lnTo>
                  <a:lnTo>
                    <a:pt x="5346" y="3125"/>
                  </a:lnTo>
                  <a:lnTo>
                    <a:pt x="5340" y="3116"/>
                  </a:lnTo>
                  <a:lnTo>
                    <a:pt x="5335" y="3107"/>
                  </a:lnTo>
                  <a:lnTo>
                    <a:pt x="5331" y="3097"/>
                  </a:lnTo>
                  <a:lnTo>
                    <a:pt x="5327" y="3087"/>
                  </a:lnTo>
                  <a:lnTo>
                    <a:pt x="5324" y="3076"/>
                  </a:lnTo>
                  <a:lnTo>
                    <a:pt x="5321" y="3066"/>
                  </a:lnTo>
                  <a:lnTo>
                    <a:pt x="5319" y="3055"/>
                  </a:lnTo>
                  <a:lnTo>
                    <a:pt x="5318" y="3043"/>
                  </a:lnTo>
                  <a:lnTo>
                    <a:pt x="5317" y="3031"/>
                  </a:lnTo>
                  <a:lnTo>
                    <a:pt x="5317" y="3020"/>
                  </a:lnTo>
                  <a:lnTo>
                    <a:pt x="5318" y="3000"/>
                  </a:lnTo>
                  <a:lnTo>
                    <a:pt x="5320" y="2981"/>
                  </a:lnTo>
                  <a:lnTo>
                    <a:pt x="5323" y="2972"/>
                  </a:lnTo>
                  <a:lnTo>
                    <a:pt x="5325" y="2963"/>
                  </a:lnTo>
                  <a:lnTo>
                    <a:pt x="5329" y="2953"/>
                  </a:lnTo>
                  <a:lnTo>
                    <a:pt x="5333" y="2944"/>
                  </a:lnTo>
                  <a:lnTo>
                    <a:pt x="5337" y="2935"/>
                  </a:lnTo>
                  <a:lnTo>
                    <a:pt x="5342" y="2927"/>
                  </a:lnTo>
                  <a:lnTo>
                    <a:pt x="5347" y="2918"/>
                  </a:lnTo>
                  <a:lnTo>
                    <a:pt x="5353" y="2909"/>
                  </a:lnTo>
                  <a:lnTo>
                    <a:pt x="5361" y="2901"/>
                  </a:lnTo>
                  <a:lnTo>
                    <a:pt x="5368" y="2893"/>
                  </a:lnTo>
                  <a:lnTo>
                    <a:pt x="5375" y="2885"/>
                  </a:lnTo>
                  <a:lnTo>
                    <a:pt x="5383" y="2878"/>
                  </a:lnTo>
                  <a:lnTo>
                    <a:pt x="5392" y="2871"/>
                  </a:lnTo>
                  <a:lnTo>
                    <a:pt x="5401" y="2863"/>
                  </a:lnTo>
                  <a:lnTo>
                    <a:pt x="5412" y="2857"/>
                  </a:lnTo>
                  <a:lnTo>
                    <a:pt x="5423" y="2851"/>
                  </a:lnTo>
                  <a:lnTo>
                    <a:pt x="5434" y="2845"/>
                  </a:lnTo>
                  <a:lnTo>
                    <a:pt x="5446" y="2840"/>
                  </a:lnTo>
                  <a:lnTo>
                    <a:pt x="5459" y="2835"/>
                  </a:lnTo>
                  <a:lnTo>
                    <a:pt x="5472" y="2831"/>
                  </a:lnTo>
                  <a:lnTo>
                    <a:pt x="5485" y="2827"/>
                  </a:lnTo>
                  <a:lnTo>
                    <a:pt x="5500" y="2822"/>
                  </a:lnTo>
                  <a:lnTo>
                    <a:pt x="5515" y="2819"/>
                  </a:lnTo>
                  <a:lnTo>
                    <a:pt x="5531" y="2816"/>
                  </a:lnTo>
                  <a:lnTo>
                    <a:pt x="5548" y="2814"/>
                  </a:lnTo>
                  <a:lnTo>
                    <a:pt x="5564" y="2813"/>
                  </a:lnTo>
                  <a:lnTo>
                    <a:pt x="5583" y="2812"/>
                  </a:lnTo>
                  <a:lnTo>
                    <a:pt x="5601" y="2812"/>
                  </a:lnTo>
                  <a:lnTo>
                    <a:pt x="5631" y="2812"/>
                  </a:lnTo>
                  <a:lnTo>
                    <a:pt x="5659" y="2814"/>
                  </a:lnTo>
                  <a:lnTo>
                    <a:pt x="5687" y="2816"/>
                  </a:lnTo>
                  <a:lnTo>
                    <a:pt x="5713" y="2820"/>
                  </a:lnTo>
                  <a:lnTo>
                    <a:pt x="5739" y="2825"/>
                  </a:lnTo>
                  <a:lnTo>
                    <a:pt x="5764" y="2830"/>
                  </a:lnTo>
                  <a:lnTo>
                    <a:pt x="5787" y="2835"/>
                  </a:lnTo>
                  <a:lnTo>
                    <a:pt x="5810" y="2841"/>
                  </a:lnTo>
                  <a:lnTo>
                    <a:pt x="5831" y="2847"/>
                  </a:lnTo>
                  <a:lnTo>
                    <a:pt x="5851" y="2853"/>
                  </a:lnTo>
                  <a:lnTo>
                    <a:pt x="5870" y="2860"/>
                  </a:lnTo>
                  <a:lnTo>
                    <a:pt x="5887" y="2867"/>
                  </a:lnTo>
                  <a:lnTo>
                    <a:pt x="5918" y="2881"/>
                  </a:lnTo>
                  <a:lnTo>
                    <a:pt x="5945" y="2894"/>
                  </a:lnTo>
                  <a:lnTo>
                    <a:pt x="6020" y="2640"/>
                  </a:lnTo>
                  <a:lnTo>
                    <a:pt x="6003" y="2631"/>
                  </a:lnTo>
                  <a:lnTo>
                    <a:pt x="5984" y="2623"/>
                  </a:lnTo>
                  <a:lnTo>
                    <a:pt x="5964" y="2615"/>
                  </a:lnTo>
                  <a:lnTo>
                    <a:pt x="5944" y="2608"/>
                  </a:lnTo>
                  <a:lnTo>
                    <a:pt x="5922" y="2601"/>
                  </a:lnTo>
                  <a:lnTo>
                    <a:pt x="5899" y="2593"/>
                  </a:lnTo>
                  <a:lnTo>
                    <a:pt x="5875" y="2586"/>
                  </a:lnTo>
                  <a:lnTo>
                    <a:pt x="5850" y="2580"/>
                  </a:lnTo>
                  <a:lnTo>
                    <a:pt x="5823" y="2575"/>
                  </a:lnTo>
                  <a:lnTo>
                    <a:pt x="5795" y="2570"/>
                  </a:lnTo>
                  <a:lnTo>
                    <a:pt x="5768" y="2566"/>
                  </a:lnTo>
                  <a:lnTo>
                    <a:pt x="5737" y="2562"/>
                  </a:lnTo>
                  <a:lnTo>
                    <a:pt x="5706" y="2559"/>
                  </a:lnTo>
                  <a:lnTo>
                    <a:pt x="5675" y="2557"/>
                  </a:lnTo>
                  <a:lnTo>
                    <a:pt x="5641" y="2556"/>
                  </a:lnTo>
                  <a:lnTo>
                    <a:pt x="5607" y="2555"/>
                  </a:lnTo>
                  <a:lnTo>
                    <a:pt x="5572" y="2556"/>
                  </a:lnTo>
                  <a:lnTo>
                    <a:pt x="5539" y="2558"/>
                  </a:lnTo>
                  <a:lnTo>
                    <a:pt x="5506" y="2561"/>
                  </a:lnTo>
                  <a:lnTo>
                    <a:pt x="5473" y="2565"/>
                  </a:lnTo>
                  <a:lnTo>
                    <a:pt x="5442" y="2570"/>
                  </a:lnTo>
                  <a:lnTo>
                    <a:pt x="5412" y="2576"/>
                  </a:lnTo>
                  <a:lnTo>
                    <a:pt x="5383" y="2584"/>
                  </a:lnTo>
                  <a:lnTo>
                    <a:pt x="5354" y="2592"/>
                  </a:lnTo>
                  <a:lnTo>
                    <a:pt x="5327" y="2603"/>
                  </a:lnTo>
                  <a:lnTo>
                    <a:pt x="5300" y="2613"/>
                  </a:lnTo>
                  <a:lnTo>
                    <a:pt x="5275" y="2624"/>
                  </a:lnTo>
                  <a:lnTo>
                    <a:pt x="5250" y="2637"/>
                  </a:lnTo>
                  <a:lnTo>
                    <a:pt x="5227" y="2651"/>
                  </a:lnTo>
                  <a:lnTo>
                    <a:pt x="5204" y="2665"/>
                  </a:lnTo>
                  <a:lnTo>
                    <a:pt x="5183" y="2680"/>
                  </a:lnTo>
                  <a:lnTo>
                    <a:pt x="5162" y="2697"/>
                  </a:lnTo>
                  <a:lnTo>
                    <a:pt x="5143" y="2713"/>
                  </a:lnTo>
                  <a:lnTo>
                    <a:pt x="5125" y="2731"/>
                  </a:lnTo>
                  <a:lnTo>
                    <a:pt x="5108" y="2750"/>
                  </a:lnTo>
                  <a:lnTo>
                    <a:pt x="5091" y="2769"/>
                  </a:lnTo>
                  <a:lnTo>
                    <a:pt x="5077" y="2789"/>
                  </a:lnTo>
                  <a:lnTo>
                    <a:pt x="5064" y="2810"/>
                  </a:lnTo>
                  <a:lnTo>
                    <a:pt x="5052" y="2831"/>
                  </a:lnTo>
                  <a:lnTo>
                    <a:pt x="5040" y="2853"/>
                  </a:lnTo>
                  <a:lnTo>
                    <a:pt x="5030" y="2876"/>
                  </a:lnTo>
                  <a:lnTo>
                    <a:pt x="5022" y="2899"/>
                  </a:lnTo>
                  <a:lnTo>
                    <a:pt x="5015" y="2923"/>
                  </a:lnTo>
                  <a:lnTo>
                    <a:pt x="5009" y="2947"/>
                  </a:lnTo>
                  <a:lnTo>
                    <a:pt x="5003" y="2972"/>
                  </a:lnTo>
                  <a:lnTo>
                    <a:pt x="5000" y="2997"/>
                  </a:lnTo>
                  <a:lnTo>
                    <a:pt x="4998" y="3023"/>
                  </a:lnTo>
                  <a:lnTo>
                    <a:pt x="4997" y="3050"/>
                  </a:lnTo>
                  <a:lnTo>
                    <a:pt x="4998" y="3072"/>
                  </a:lnTo>
                  <a:lnTo>
                    <a:pt x="4999" y="3094"/>
                  </a:lnTo>
                  <a:lnTo>
                    <a:pt x="5002" y="3116"/>
                  </a:lnTo>
                  <a:lnTo>
                    <a:pt x="5006" y="3137"/>
                  </a:lnTo>
                  <a:lnTo>
                    <a:pt x="5011" y="3158"/>
                  </a:lnTo>
                  <a:lnTo>
                    <a:pt x="5016" y="3178"/>
                  </a:lnTo>
                  <a:lnTo>
                    <a:pt x="5023" y="3198"/>
                  </a:lnTo>
                  <a:lnTo>
                    <a:pt x="5030" y="3217"/>
                  </a:lnTo>
                  <a:lnTo>
                    <a:pt x="5039" y="3236"/>
                  </a:lnTo>
                  <a:lnTo>
                    <a:pt x="5049" y="3254"/>
                  </a:lnTo>
                  <a:lnTo>
                    <a:pt x="5059" y="3272"/>
                  </a:lnTo>
                  <a:lnTo>
                    <a:pt x="5070" y="3289"/>
                  </a:lnTo>
                  <a:lnTo>
                    <a:pt x="5082" y="3306"/>
                  </a:lnTo>
                  <a:lnTo>
                    <a:pt x="5096" y="3323"/>
                  </a:lnTo>
                  <a:lnTo>
                    <a:pt x="5109" y="3339"/>
                  </a:lnTo>
                  <a:lnTo>
                    <a:pt x="5124" y="3354"/>
                  </a:lnTo>
                  <a:lnTo>
                    <a:pt x="5140" y="3369"/>
                  </a:lnTo>
                  <a:lnTo>
                    <a:pt x="5156" y="3384"/>
                  </a:lnTo>
                  <a:lnTo>
                    <a:pt x="5173" y="3398"/>
                  </a:lnTo>
                  <a:lnTo>
                    <a:pt x="5192" y="3412"/>
                  </a:lnTo>
                  <a:lnTo>
                    <a:pt x="5210" y="3425"/>
                  </a:lnTo>
                  <a:lnTo>
                    <a:pt x="5230" y="3438"/>
                  </a:lnTo>
                  <a:lnTo>
                    <a:pt x="5250" y="3451"/>
                  </a:lnTo>
                  <a:lnTo>
                    <a:pt x="5270" y="3464"/>
                  </a:lnTo>
                  <a:lnTo>
                    <a:pt x="5293" y="3475"/>
                  </a:lnTo>
                  <a:lnTo>
                    <a:pt x="5316" y="3487"/>
                  </a:lnTo>
                  <a:lnTo>
                    <a:pt x="5338" y="3498"/>
                  </a:lnTo>
                  <a:lnTo>
                    <a:pt x="5363" y="3509"/>
                  </a:lnTo>
                  <a:lnTo>
                    <a:pt x="5386" y="3520"/>
                  </a:lnTo>
                  <a:lnTo>
                    <a:pt x="5412" y="3530"/>
                  </a:lnTo>
                  <a:lnTo>
                    <a:pt x="5437" y="3539"/>
                  </a:lnTo>
                  <a:lnTo>
                    <a:pt x="5464" y="3550"/>
                  </a:lnTo>
                  <a:lnTo>
                    <a:pt x="5503" y="3564"/>
                  </a:lnTo>
                  <a:lnTo>
                    <a:pt x="5540" y="3579"/>
                  </a:lnTo>
                  <a:lnTo>
                    <a:pt x="5572" y="3594"/>
                  </a:lnTo>
                  <a:lnTo>
                    <a:pt x="5603" y="3609"/>
                  </a:lnTo>
                  <a:lnTo>
                    <a:pt x="5631" y="3624"/>
                  </a:lnTo>
                  <a:lnTo>
                    <a:pt x="5656" y="3641"/>
                  </a:lnTo>
                  <a:lnTo>
                    <a:pt x="5678" y="3656"/>
                  </a:lnTo>
                  <a:lnTo>
                    <a:pt x="5698" y="3673"/>
                  </a:lnTo>
                  <a:lnTo>
                    <a:pt x="5706" y="3681"/>
                  </a:lnTo>
                  <a:lnTo>
                    <a:pt x="5714" y="3691"/>
                  </a:lnTo>
                  <a:lnTo>
                    <a:pt x="5723" y="3699"/>
                  </a:lnTo>
                  <a:lnTo>
                    <a:pt x="5730" y="3708"/>
                  </a:lnTo>
                  <a:lnTo>
                    <a:pt x="5736" y="3717"/>
                  </a:lnTo>
                  <a:lnTo>
                    <a:pt x="5742" y="3728"/>
                  </a:lnTo>
                  <a:lnTo>
                    <a:pt x="5747" y="3737"/>
                  </a:lnTo>
                  <a:lnTo>
                    <a:pt x="5751" y="3747"/>
                  </a:lnTo>
                  <a:lnTo>
                    <a:pt x="5755" y="3757"/>
                  </a:lnTo>
                  <a:lnTo>
                    <a:pt x="5759" y="3767"/>
                  </a:lnTo>
                  <a:lnTo>
                    <a:pt x="5763" y="3778"/>
                  </a:lnTo>
                  <a:lnTo>
                    <a:pt x="5765" y="3789"/>
                  </a:lnTo>
                  <a:lnTo>
                    <a:pt x="5767" y="3800"/>
                  </a:lnTo>
                  <a:lnTo>
                    <a:pt x="5768" y="3811"/>
                  </a:lnTo>
                  <a:lnTo>
                    <a:pt x="5769" y="3823"/>
                  </a:lnTo>
                  <a:lnTo>
                    <a:pt x="5769" y="3835"/>
                  </a:lnTo>
                  <a:lnTo>
                    <a:pt x="5769" y="3848"/>
                  </a:lnTo>
                  <a:lnTo>
                    <a:pt x="5768" y="3860"/>
                  </a:lnTo>
                  <a:lnTo>
                    <a:pt x="5766" y="3873"/>
                  </a:lnTo>
                  <a:lnTo>
                    <a:pt x="5764" y="3885"/>
                  </a:lnTo>
                  <a:lnTo>
                    <a:pt x="5761" y="3897"/>
                  </a:lnTo>
                  <a:lnTo>
                    <a:pt x="5757" y="3909"/>
                  </a:lnTo>
                  <a:lnTo>
                    <a:pt x="5752" y="3920"/>
                  </a:lnTo>
                  <a:lnTo>
                    <a:pt x="5748" y="3931"/>
                  </a:lnTo>
                  <a:lnTo>
                    <a:pt x="5742" y="3941"/>
                  </a:lnTo>
                  <a:lnTo>
                    <a:pt x="5736" y="3951"/>
                  </a:lnTo>
                  <a:lnTo>
                    <a:pt x="5730" y="3962"/>
                  </a:lnTo>
                  <a:lnTo>
                    <a:pt x="5723" y="3971"/>
                  </a:lnTo>
                  <a:lnTo>
                    <a:pt x="5714" y="3980"/>
                  </a:lnTo>
                  <a:lnTo>
                    <a:pt x="5706" y="3989"/>
                  </a:lnTo>
                  <a:lnTo>
                    <a:pt x="5697" y="3997"/>
                  </a:lnTo>
                  <a:lnTo>
                    <a:pt x="5688" y="4006"/>
                  </a:lnTo>
                  <a:lnTo>
                    <a:pt x="5677" y="4013"/>
                  </a:lnTo>
                  <a:lnTo>
                    <a:pt x="5666" y="4020"/>
                  </a:lnTo>
                  <a:lnTo>
                    <a:pt x="5655" y="4026"/>
                  </a:lnTo>
                  <a:lnTo>
                    <a:pt x="5643" y="4032"/>
                  </a:lnTo>
                  <a:lnTo>
                    <a:pt x="5631" y="4038"/>
                  </a:lnTo>
                  <a:lnTo>
                    <a:pt x="5617" y="4044"/>
                  </a:lnTo>
                  <a:lnTo>
                    <a:pt x="5603" y="4049"/>
                  </a:lnTo>
                  <a:lnTo>
                    <a:pt x="5590" y="4053"/>
                  </a:lnTo>
                  <a:lnTo>
                    <a:pt x="5574" y="4057"/>
                  </a:lnTo>
                  <a:lnTo>
                    <a:pt x="5559" y="4060"/>
                  </a:lnTo>
                  <a:lnTo>
                    <a:pt x="5544" y="4063"/>
                  </a:lnTo>
                  <a:lnTo>
                    <a:pt x="5526" y="4066"/>
                  </a:lnTo>
                  <a:lnTo>
                    <a:pt x="5510" y="4067"/>
                  </a:lnTo>
                  <a:lnTo>
                    <a:pt x="5492" y="4069"/>
                  </a:lnTo>
                  <a:lnTo>
                    <a:pt x="5474" y="4069"/>
                  </a:lnTo>
                  <a:lnTo>
                    <a:pt x="5456" y="4070"/>
                  </a:lnTo>
                  <a:lnTo>
                    <a:pt x="5426" y="4069"/>
                  </a:lnTo>
                  <a:lnTo>
                    <a:pt x="5396" y="4067"/>
                  </a:lnTo>
                  <a:lnTo>
                    <a:pt x="5367" y="4065"/>
                  </a:lnTo>
                  <a:lnTo>
                    <a:pt x="5337" y="4061"/>
                  </a:lnTo>
                  <a:lnTo>
                    <a:pt x="5308" y="4056"/>
                  </a:lnTo>
                  <a:lnTo>
                    <a:pt x="5281" y="4051"/>
                  </a:lnTo>
                  <a:lnTo>
                    <a:pt x="5253" y="4045"/>
                  </a:lnTo>
                  <a:lnTo>
                    <a:pt x="5225" y="4037"/>
                  </a:lnTo>
                  <a:lnTo>
                    <a:pt x="5199" y="4029"/>
                  </a:lnTo>
                  <a:lnTo>
                    <a:pt x="5173" y="4021"/>
                  </a:lnTo>
                  <a:lnTo>
                    <a:pt x="5149" y="4012"/>
                  </a:lnTo>
                  <a:lnTo>
                    <a:pt x="5125" y="4002"/>
                  </a:lnTo>
                  <a:lnTo>
                    <a:pt x="5102" y="3992"/>
                  </a:lnTo>
                  <a:lnTo>
                    <a:pt x="5080" y="3981"/>
                  </a:lnTo>
                  <a:lnTo>
                    <a:pt x="5060" y="3971"/>
                  </a:lnTo>
                  <a:lnTo>
                    <a:pt x="5039" y="3960"/>
                  </a:lnTo>
                  <a:lnTo>
                    <a:pt x="4970" y="4220"/>
                  </a:lnTo>
                  <a:close/>
                  <a:moveTo>
                    <a:pt x="6369" y="2582"/>
                  </a:moveTo>
                  <a:lnTo>
                    <a:pt x="6369" y="3567"/>
                  </a:lnTo>
                  <a:lnTo>
                    <a:pt x="6370" y="3616"/>
                  </a:lnTo>
                  <a:lnTo>
                    <a:pt x="6372" y="3664"/>
                  </a:lnTo>
                  <a:lnTo>
                    <a:pt x="6376" y="3711"/>
                  </a:lnTo>
                  <a:lnTo>
                    <a:pt x="6381" y="3755"/>
                  </a:lnTo>
                  <a:lnTo>
                    <a:pt x="6388" y="3797"/>
                  </a:lnTo>
                  <a:lnTo>
                    <a:pt x="6396" y="3838"/>
                  </a:lnTo>
                  <a:lnTo>
                    <a:pt x="6405" y="3877"/>
                  </a:lnTo>
                  <a:lnTo>
                    <a:pt x="6416" y="3915"/>
                  </a:lnTo>
                  <a:lnTo>
                    <a:pt x="6429" y="3950"/>
                  </a:lnTo>
                  <a:lnTo>
                    <a:pt x="6442" y="3984"/>
                  </a:lnTo>
                  <a:lnTo>
                    <a:pt x="6456" y="4016"/>
                  </a:lnTo>
                  <a:lnTo>
                    <a:pt x="6473" y="4047"/>
                  </a:lnTo>
                  <a:lnTo>
                    <a:pt x="6490" y="4075"/>
                  </a:lnTo>
                  <a:lnTo>
                    <a:pt x="6508" y="4103"/>
                  </a:lnTo>
                  <a:lnTo>
                    <a:pt x="6528" y="4128"/>
                  </a:lnTo>
                  <a:lnTo>
                    <a:pt x="6548" y="4152"/>
                  </a:lnTo>
                  <a:lnTo>
                    <a:pt x="6571" y="4174"/>
                  </a:lnTo>
                  <a:lnTo>
                    <a:pt x="6593" y="4195"/>
                  </a:lnTo>
                  <a:lnTo>
                    <a:pt x="6618" y="4214"/>
                  </a:lnTo>
                  <a:lnTo>
                    <a:pt x="6643" y="4233"/>
                  </a:lnTo>
                  <a:lnTo>
                    <a:pt x="6670" y="4248"/>
                  </a:lnTo>
                  <a:lnTo>
                    <a:pt x="6698" y="4263"/>
                  </a:lnTo>
                  <a:lnTo>
                    <a:pt x="6726" y="4277"/>
                  </a:lnTo>
                  <a:lnTo>
                    <a:pt x="6756" y="4288"/>
                  </a:lnTo>
                  <a:lnTo>
                    <a:pt x="6786" y="4298"/>
                  </a:lnTo>
                  <a:lnTo>
                    <a:pt x="6817" y="4307"/>
                  </a:lnTo>
                  <a:lnTo>
                    <a:pt x="6850" y="4315"/>
                  </a:lnTo>
                  <a:lnTo>
                    <a:pt x="6883" y="4321"/>
                  </a:lnTo>
                  <a:lnTo>
                    <a:pt x="6918" y="4326"/>
                  </a:lnTo>
                  <a:lnTo>
                    <a:pt x="6952" y="4329"/>
                  </a:lnTo>
                  <a:lnTo>
                    <a:pt x="6989" y="4331"/>
                  </a:lnTo>
                  <a:lnTo>
                    <a:pt x="7026" y="4332"/>
                  </a:lnTo>
                  <a:lnTo>
                    <a:pt x="7064" y="4331"/>
                  </a:lnTo>
                  <a:lnTo>
                    <a:pt x="7102" y="4329"/>
                  </a:lnTo>
                  <a:lnTo>
                    <a:pt x="7138" y="4326"/>
                  </a:lnTo>
                  <a:lnTo>
                    <a:pt x="7174" y="4321"/>
                  </a:lnTo>
                  <a:lnTo>
                    <a:pt x="7209" y="4315"/>
                  </a:lnTo>
                  <a:lnTo>
                    <a:pt x="7244" y="4306"/>
                  </a:lnTo>
                  <a:lnTo>
                    <a:pt x="7277" y="4297"/>
                  </a:lnTo>
                  <a:lnTo>
                    <a:pt x="7308" y="4286"/>
                  </a:lnTo>
                  <a:lnTo>
                    <a:pt x="7340" y="4275"/>
                  </a:lnTo>
                  <a:lnTo>
                    <a:pt x="7370" y="4260"/>
                  </a:lnTo>
                  <a:lnTo>
                    <a:pt x="7398" y="4245"/>
                  </a:lnTo>
                  <a:lnTo>
                    <a:pt x="7426" y="4229"/>
                  </a:lnTo>
                  <a:lnTo>
                    <a:pt x="7453" y="4211"/>
                  </a:lnTo>
                  <a:lnTo>
                    <a:pt x="7478" y="4191"/>
                  </a:lnTo>
                  <a:lnTo>
                    <a:pt x="7503" y="4170"/>
                  </a:lnTo>
                  <a:lnTo>
                    <a:pt x="7526" y="4147"/>
                  </a:lnTo>
                  <a:lnTo>
                    <a:pt x="7548" y="4123"/>
                  </a:lnTo>
                  <a:lnTo>
                    <a:pt x="7568" y="4097"/>
                  </a:lnTo>
                  <a:lnTo>
                    <a:pt x="7588" y="4070"/>
                  </a:lnTo>
                  <a:lnTo>
                    <a:pt x="7606" y="4040"/>
                  </a:lnTo>
                  <a:lnTo>
                    <a:pt x="7623" y="4010"/>
                  </a:lnTo>
                  <a:lnTo>
                    <a:pt x="7639" y="3978"/>
                  </a:lnTo>
                  <a:lnTo>
                    <a:pt x="7652" y="3944"/>
                  </a:lnTo>
                  <a:lnTo>
                    <a:pt x="7665" y="3909"/>
                  </a:lnTo>
                  <a:lnTo>
                    <a:pt x="7677" y="3872"/>
                  </a:lnTo>
                  <a:lnTo>
                    <a:pt x="7687" y="3833"/>
                  </a:lnTo>
                  <a:lnTo>
                    <a:pt x="7695" y="3792"/>
                  </a:lnTo>
                  <a:lnTo>
                    <a:pt x="7702" y="3750"/>
                  </a:lnTo>
                  <a:lnTo>
                    <a:pt x="7707" y="3706"/>
                  </a:lnTo>
                  <a:lnTo>
                    <a:pt x="7711" y="3661"/>
                  </a:lnTo>
                  <a:lnTo>
                    <a:pt x="7713" y="3614"/>
                  </a:lnTo>
                  <a:lnTo>
                    <a:pt x="7714" y="3565"/>
                  </a:lnTo>
                  <a:lnTo>
                    <a:pt x="7714" y="2582"/>
                  </a:lnTo>
                  <a:lnTo>
                    <a:pt x="7399" y="2582"/>
                  </a:lnTo>
                  <a:lnTo>
                    <a:pt x="7399" y="3585"/>
                  </a:lnTo>
                  <a:lnTo>
                    <a:pt x="7399" y="3616"/>
                  </a:lnTo>
                  <a:lnTo>
                    <a:pt x="7398" y="3647"/>
                  </a:lnTo>
                  <a:lnTo>
                    <a:pt x="7396" y="3675"/>
                  </a:lnTo>
                  <a:lnTo>
                    <a:pt x="7393" y="3704"/>
                  </a:lnTo>
                  <a:lnTo>
                    <a:pt x="7390" y="3731"/>
                  </a:lnTo>
                  <a:lnTo>
                    <a:pt x="7386" y="3756"/>
                  </a:lnTo>
                  <a:lnTo>
                    <a:pt x="7381" y="3781"/>
                  </a:lnTo>
                  <a:lnTo>
                    <a:pt x="7375" y="3805"/>
                  </a:lnTo>
                  <a:lnTo>
                    <a:pt x="7369" y="3828"/>
                  </a:lnTo>
                  <a:lnTo>
                    <a:pt x="7362" y="3849"/>
                  </a:lnTo>
                  <a:lnTo>
                    <a:pt x="7353" y="3870"/>
                  </a:lnTo>
                  <a:lnTo>
                    <a:pt x="7345" y="3890"/>
                  </a:lnTo>
                  <a:lnTo>
                    <a:pt x="7335" y="3909"/>
                  </a:lnTo>
                  <a:lnTo>
                    <a:pt x="7326" y="3926"/>
                  </a:lnTo>
                  <a:lnTo>
                    <a:pt x="7314" y="3942"/>
                  </a:lnTo>
                  <a:lnTo>
                    <a:pt x="7303" y="3959"/>
                  </a:lnTo>
                  <a:lnTo>
                    <a:pt x="7291" y="3973"/>
                  </a:lnTo>
                  <a:lnTo>
                    <a:pt x="7279" y="3987"/>
                  </a:lnTo>
                  <a:lnTo>
                    <a:pt x="7265" y="4000"/>
                  </a:lnTo>
                  <a:lnTo>
                    <a:pt x="7251" y="4012"/>
                  </a:lnTo>
                  <a:lnTo>
                    <a:pt x="7237" y="4022"/>
                  </a:lnTo>
                  <a:lnTo>
                    <a:pt x="7221" y="4032"/>
                  </a:lnTo>
                  <a:lnTo>
                    <a:pt x="7206" y="4040"/>
                  </a:lnTo>
                  <a:lnTo>
                    <a:pt x="7190" y="4049"/>
                  </a:lnTo>
                  <a:lnTo>
                    <a:pt x="7172" y="4056"/>
                  </a:lnTo>
                  <a:lnTo>
                    <a:pt x="7155" y="4062"/>
                  </a:lnTo>
                  <a:lnTo>
                    <a:pt x="7136" y="4067"/>
                  </a:lnTo>
                  <a:lnTo>
                    <a:pt x="7118" y="4071"/>
                  </a:lnTo>
                  <a:lnTo>
                    <a:pt x="7099" y="4074"/>
                  </a:lnTo>
                  <a:lnTo>
                    <a:pt x="7078" y="4076"/>
                  </a:lnTo>
                  <a:lnTo>
                    <a:pt x="7058" y="4078"/>
                  </a:lnTo>
                  <a:lnTo>
                    <a:pt x="7037" y="4078"/>
                  </a:lnTo>
                  <a:lnTo>
                    <a:pt x="7017" y="4078"/>
                  </a:lnTo>
                  <a:lnTo>
                    <a:pt x="6998" y="4076"/>
                  </a:lnTo>
                  <a:lnTo>
                    <a:pt x="6979" y="4074"/>
                  </a:lnTo>
                  <a:lnTo>
                    <a:pt x="6960" y="4071"/>
                  </a:lnTo>
                  <a:lnTo>
                    <a:pt x="6943" y="4067"/>
                  </a:lnTo>
                  <a:lnTo>
                    <a:pt x="6926" y="4062"/>
                  </a:lnTo>
                  <a:lnTo>
                    <a:pt x="6908" y="4056"/>
                  </a:lnTo>
                  <a:lnTo>
                    <a:pt x="6892" y="4049"/>
                  </a:lnTo>
                  <a:lnTo>
                    <a:pt x="6876" y="4040"/>
                  </a:lnTo>
                  <a:lnTo>
                    <a:pt x="6860" y="4031"/>
                  </a:lnTo>
                  <a:lnTo>
                    <a:pt x="6846" y="4022"/>
                  </a:lnTo>
                  <a:lnTo>
                    <a:pt x="6832" y="4011"/>
                  </a:lnTo>
                  <a:lnTo>
                    <a:pt x="6818" y="4000"/>
                  </a:lnTo>
                  <a:lnTo>
                    <a:pt x="6805" y="3986"/>
                  </a:lnTo>
                  <a:lnTo>
                    <a:pt x="6793" y="3973"/>
                  </a:lnTo>
                  <a:lnTo>
                    <a:pt x="6780" y="3958"/>
                  </a:lnTo>
                  <a:lnTo>
                    <a:pt x="6769" y="3942"/>
                  </a:lnTo>
                  <a:lnTo>
                    <a:pt x="6759" y="3926"/>
                  </a:lnTo>
                  <a:lnTo>
                    <a:pt x="6749" y="3907"/>
                  </a:lnTo>
                  <a:lnTo>
                    <a:pt x="6740" y="3889"/>
                  </a:lnTo>
                  <a:lnTo>
                    <a:pt x="6731" y="3870"/>
                  </a:lnTo>
                  <a:lnTo>
                    <a:pt x="6723" y="3849"/>
                  </a:lnTo>
                  <a:lnTo>
                    <a:pt x="6716" y="3827"/>
                  </a:lnTo>
                  <a:lnTo>
                    <a:pt x="6709" y="3804"/>
                  </a:lnTo>
                  <a:lnTo>
                    <a:pt x="6704" y="3781"/>
                  </a:lnTo>
                  <a:lnTo>
                    <a:pt x="6699" y="3756"/>
                  </a:lnTo>
                  <a:lnTo>
                    <a:pt x="6693" y="3730"/>
                  </a:lnTo>
                  <a:lnTo>
                    <a:pt x="6690" y="3703"/>
                  </a:lnTo>
                  <a:lnTo>
                    <a:pt x="6687" y="3675"/>
                  </a:lnTo>
                  <a:lnTo>
                    <a:pt x="6685" y="3647"/>
                  </a:lnTo>
                  <a:lnTo>
                    <a:pt x="6684" y="3616"/>
                  </a:lnTo>
                  <a:lnTo>
                    <a:pt x="6684" y="3585"/>
                  </a:lnTo>
                  <a:lnTo>
                    <a:pt x="6684" y="2582"/>
                  </a:lnTo>
                  <a:lnTo>
                    <a:pt x="6369" y="2582"/>
                  </a:lnTo>
                  <a:close/>
                  <a:moveTo>
                    <a:pt x="8072" y="4303"/>
                  </a:moveTo>
                  <a:lnTo>
                    <a:pt x="9095" y="4303"/>
                  </a:lnTo>
                  <a:lnTo>
                    <a:pt x="9095" y="4039"/>
                  </a:lnTo>
                  <a:lnTo>
                    <a:pt x="8388" y="4039"/>
                  </a:lnTo>
                  <a:lnTo>
                    <a:pt x="8388" y="2582"/>
                  </a:lnTo>
                  <a:lnTo>
                    <a:pt x="8072" y="2582"/>
                  </a:lnTo>
                  <a:lnTo>
                    <a:pt x="8072" y="4303"/>
                  </a:lnTo>
                  <a:close/>
                  <a:moveTo>
                    <a:pt x="9413" y="4303"/>
                  </a:moveTo>
                  <a:lnTo>
                    <a:pt x="9727" y="4303"/>
                  </a:lnTo>
                  <a:lnTo>
                    <a:pt x="9727" y="2846"/>
                  </a:lnTo>
                  <a:lnTo>
                    <a:pt x="10224" y="2846"/>
                  </a:lnTo>
                  <a:lnTo>
                    <a:pt x="10224" y="2582"/>
                  </a:lnTo>
                  <a:lnTo>
                    <a:pt x="8921" y="2582"/>
                  </a:lnTo>
                  <a:lnTo>
                    <a:pt x="8921" y="2846"/>
                  </a:lnTo>
                  <a:lnTo>
                    <a:pt x="9413" y="2846"/>
                  </a:lnTo>
                  <a:lnTo>
                    <a:pt x="9413" y="4303"/>
                  </a:lnTo>
                  <a:close/>
                  <a:moveTo>
                    <a:pt x="11128" y="3816"/>
                  </a:moveTo>
                  <a:lnTo>
                    <a:pt x="11285" y="4303"/>
                  </a:lnTo>
                  <a:lnTo>
                    <a:pt x="11622" y="4303"/>
                  </a:lnTo>
                  <a:lnTo>
                    <a:pt x="11063" y="2582"/>
                  </a:lnTo>
                  <a:lnTo>
                    <a:pt x="10663" y="2582"/>
                  </a:lnTo>
                  <a:lnTo>
                    <a:pt x="10109" y="4303"/>
                  </a:lnTo>
                  <a:lnTo>
                    <a:pt x="10435" y="4303"/>
                  </a:lnTo>
                  <a:lnTo>
                    <a:pt x="10582" y="3816"/>
                  </a:lnTo>
                  <a:lnTo>
                    <a:pt x="11128" y="3816"/>
                  </a:lnTo>
                  <a:close/>
                  <a:moveTo>
                    <a:pt x="10633" y="3579"/>
                  </a:moveTo>
                  <a:lnTo>
                    <a:pt x="10766" y="3154"/>
                  </a:lnTo>
                  <a:lnTo>
                    <a:pt x="10777" y="3115"/>
                  </a:lnTo>
                  <a:lnTo>
                    <a:pt x="10789" y="3074"/>
                  </a:lnTo>
                  <a:lnTo>
                    <a:pt x="10799" y="3033"/>
                  </a:lnTo>
                  <a:lnTo>
                    <a:pt x="10809" y="2992"/>
                  </a:lnTo>
                  <a:lnTo>
                    <a:pt x="10819" y="2950"/>
                  </a:lnTo>
                  <a:lnTo>
                    <a:pt x="10828" y="2909"/>
                  </a:lnTo>
                  <a:lnTo>
                    <a:pt x="10839" y="2870"/>
                  </a:lnTo>
                  <a:lnTo>
                    <a:pt x="10848" y="2832"/>
                  </a:lnTo>
                  <a:lnTo>
                    <a:pt x="10854" y="2832"/>
                  </a:lnTo>
                  <a:lnTo>
                    <a:pt x="10863" y="2870"/>
                  </a:lnTo>
                  <a:lnTo>
                    <a:pt x="10873" y="2908"/>
                  </a:lnTo>
                  <a:lnTo>
                    <a:pt x="10884" y="2949"/>
                  </a:lnTo>
                  <a:lnTo>
                    <a:pt x="10895" y="2990"/>
                  </a:lnTo>
                  <a:lnTo>
                    <a:pt x="10905" y="3032"/>
                  </a:lnTo>
                  <a:lnTo>
                    <a:pt x="10917" y="3073"/>
                  </a:lnTo>
                  <a:lnTo>
                    <a:pt x="10929" y="3114"/>
                  </a:lnTo>
                  <a:lnTo>
                    <a:pt x="10941" y="3155"/>
                  </a:lnTo>
                  <a:lnTo>
                    <a:pt x="11077" y="3579"/>
                  </a:lnTo>
                  <a:lnTo>
                    <a:pt x="10633" y="3579"/>
                  </a:lnTo>
                  <a:close/>
                  <a:moveTo>
                    <a:pt x="12151" y="4303"/>
                  </a:moveTo>
                  <a:lnTo>
                    <a:pt x="12151" y="3688"/>
                  </a:lnTo>
                  <a:lnTo>
                    <a:pt x="12151" y="3634"/>
                  </a:lnTo>
                  <a:lnTo>
                    <a:pt x="12151" y="3583"/>
                  </a:lnTo>
                  <a:lnTo>
                    <a:pt x="12151" y="3533"/>
                  </a:lnTo>
                  <a:lnTo>
                    <a:pt x="12151" y="3485"/>
                  </a:lnTo>
                  <a:lnTo>
                    <a:pt x="12150" y="3437"/>
                  </a:lnTo>
                  <a:lnTo>
                    <a:pt x="12150" y="3390"/>
                  </a:lnTo>
                  <a:lnTo>
                    <a:pt x="12149" y="3344"/>
                  </a:lnTo>
                  <a:lnTo>
                    <a:pt x="12148" y="3298"/>
                  </a:lnTo>
                  <a:lnTo>
                    <a:pt x="12147" y="3254"/>
                  </a:lnTo>
                  <a:lnTo>
                    <a:pt x="12146" y="3210"/>
                  </a:lnTo>
                  <a:lnTo>
                    <a:pt x="12144" y="3166"/>
                  </a:lnTo>
                  <a:lnTo>
                    <a:pt x="12143" y="3123"/>
                  </a:lnTo>
                  <a:lnTo>
                    <a:pt x="12141" y="3080"/>
                  </a:lnTo>
                  <a:lnTo>
                    <a:pt x="12139" y="3038"/>
                  </a:lnTo>
                  <a:lnTo>
                    <a:pt x="12137" y="2995"/>
                  </a:lnTo>
                  <a:lnTo>
                    <a:pt x="12135" y="2953"/>
                  </a:lnTo>
                  <a:lnTo>
                    <a:pt x="12143" y="2952"/>
                  </a:lnTo>
                  <a:lnTo>
                    <a:pt x="12176" y="3026"/>
                  </a:lnTo>
                  <a:lnTo>
                    <a:pt x="12212" y="3101"/>
                  </a:lnTo>
                  <a:lnTo>
                    <a:pt x="12248" y="3176"/>
                  </a:lnTo>
                  <a:lnTo>
                    <a:pt x="12287" y="3252"/>
                  </a:lnTo>
                  <a:lnTo>
                    <a:pt x="12327" y="3327"/>
                  </a:lnTo>
                  <a:lnTo>
                    <a:pt x="12368" y="3401"/>
                  </a:lnTo>
                  <a:lnTo>
                    <a:pt x="12410" y="3474"/>
                  </a:lnTo>
                  <a:lnTo>
                    <a:pt x="12452" y="3545"/>
                  </a:lnTo>
                  <a:lnTo>
                    <a:pt x="12901" y="4303"/>
                  </a:lnTo>
                  <a:lnTo>
                    <a:pt x="13227" y="4303"/>
                  </a:lnTo>
                  <a:lnTo>
                    <a:pt x="13227" y="2582"/>
                  </a:lnTo>
                  <a:lnTo>
                    <a:pt x="12937" y="2582"/>
                  </a:lnTo>
                  <a:lnTo>
                    <a:pt x="12937" y="3182"/>
                  </a:lnTo>
                  <a:lnTo>
                    <a:pt x="12937" y="3280"/>
                  </a:lnTo>
                  <a:lnTo>
                    <a:pt x="12938" y="3373"/>
                  </a:lnTo>
                  <a:lnTo>
                    <a:pt x="12939" y="3464"/>
                  </a:lnTo>
                  <a:lnTo>
                    <a:pt x="12942" y="3552"/>
                  </a:lnTo>
                  <a:lnTo>
                    <a:pt x="12946" y="3639"/>
                  </a:lnTo>
                  <a:lnTo>
                    <a:pt x="12951" y="3724"/>
                  </a:lnTo>
                  <a:lnTo>
                    <a:pt x="12957" y="3810"/>
                  </a:lnTo>
                  <a:lnTo>
                    <a:pt x="12964" y="3896"/>
                  </a:lnTo>
                  <a:lnTo>
                    <a:pt x="12958" y="3897"/>
                  </a:lnTo>
                  <a:lnTo>
                    <a:pt x="12928" y="3827"/>
                  </a:lnTo>
                  <a:lnTo>
                    <a:pt x="12895" y="3755"/>
                  </a:lnTo>
                  <a:lnTo>
                    <a:pt x="12861" y="3683"/>
                  </a:lnTo>
                  <a:lnTo>
                    <a:pt x="12824" y="3610"/>
                  </a:lnTo>
                  <a:lnTo>
                    <a:pt x="12788" y="3537"/>
                  </a:lnTo>
                  <a:lnTo>
                    <a:pt x="12748" y="3465"/>
                  </a:lnTo>
                  <a:lnTo>
                    <a:pt x="12708" y="3392"/>
                  </a:lnTo>
                  <a:lnTo>
                    <a:pt x="12665" y="3321"/>
                  </a:lnTo>
                  <a:lnTo>
                    <a:pt x="12220" y="2582"/>
                  </a:lnTo>
                  <a:lnTo>
                    <a:pt x="11861" y="2582"/>
                  </a:lnTo>
                  <a:lnTo>
                    <a:pt x="11861" y="4303"/>
                  </a:lnTo>
                  <a:lnTo>
                    <a:pt x="12151" y="4303"/>
                  </a:lnTo>
                  <a:close/>
                  <a:moveTo>
                    <a:pt x="14772" y="4005"/>
                  </a:moveTo>
                  <a:lnTo>
                    <a:pt x="14756" y="4011"/>
                  </a:lnTo>
                  <a:lnTo>
                    <a:pt x="14739" y="4018"/>
                  </a:lnTo>
                  <a:lnTo>
                    <a:pt x="14721" y="4024"/>
                  </a:lnTo>
                  <a:lnTo>
                    <a:pt x="14702" y="4030"/>
                  </a:lnTo>
                  <a:lnTo>
                    <a:pt x="14681" y="4035"/>
                  </a:lnTo>
                  <a:lnTo>
                    <a:pt x="14661" y="4040"/>
                  </a:lnTo>
                  <a:lnTo>
                    <a:pt x="14639" y="4046"/>
                  </a:lnTo>
                  <a:lnTo>
                    <a:pt x="14618" y="4050"/>
                  </a:lnTo>
                  <a:lnTo>
                    <a:pt x="14595" y="4054"/>
                  </a:lnTo>
                  <a:lnTo>
                    <a:pt x="14572" y="4057"/>
                  </a:lnTo>
                  <a:lnTo>
                    <a:pt x="14548" y="4060"/>
                  </a:lnTo>
                  <a:lnTo>
                    <a:pt x="14525" y="4062"/>
                  </a:lnTo>
                  <a:lnTo>
                    <a:pt x="14501" y="4064"/>
                  </a:lnTo>
                  <a:lnTo>
                    <a:pt x="14476" y="4066"/>
                  </a:lnTo>
                  <a:lnTo>
                    <a:pt x="14453" y="4067"/>
                  </a:lnTo>
                  <a:lnTo>
                    <a:pt x="14429" y="4067"/>
                  </a:lnTo>
                  <a:lnTo>
                    <a:pt x="14394" y="4066"/>
                  </a:lnTo>
                  <a:lnTo>
                    <a:pt x="14360" y="4064"/>
                  </a:lnTo>
                  <a:lnTo>
                    <a:pt x="14327" y="4061"/>
                  </a:lnTo>
                  <a:lnTo>
                    <a:pt x="14294" y="4056"/>
                  </a:lnTo>
                  <a:lnTo>
                    <a:pt x="14264" y="4050"/>
                  </a:lnTo>
                  <a:lnTo>
                    <a:pt x="14233" y="4042"/>
                  </a:lnTo>
                  <a:lnTo>
                    <a:pt x="14204" y="4033"/>
                  </a:lnTo>
                  <a:lnTo>
                    <a:pt x="14176" y="4023"/>
                  </a:lnTo>
                  <a:lnTo>
                    <a:pt x="14148" y="4012"/>
                  </a:lnTo>
                  <a:lnTo>
                    <a:pt x="14123" y="4000"/>
                  </a:lnTo>
                  <a:lnTo>
                    <a:pt x="14097" y="3986"/>
                  </a:lnTo>
                  <a:lnTo>
                    <a:pt x="14073" y="3971"/>
                  </a:lnTo>
                  <a:lnTo>
                    <a:pt x="14050" y="3955"/>
                  </a:lnTo>
                  <a:lnTo>
                    <a:pt x="14028" y="3937"/>
                  </a:lnTo>
                  <a:lnTo>
                    <a:pt x="14007" y="3919"/>
                  </a:lnTo>
                  <a:lnTo>
                    <a:pt x="13987" y="3899"/>
                  </a:lnTo>
                  <a:lnTo>
                    <a:pt x="13969" y="3879"/>
                  </a:lnTo>
                  <a:lnTo>
                    <a:pt x="13952" y="3856"/>
                  </a:lnTo>
                  <a:lnTo>
                    <a:pt x="13934" y="3834"/>
                  </a:lnTo>
                  <a:lnTo>
                    <a:pt x="13920" y="3810"/>
                  </a:lnTo>
                  <a:lnTo>
                    <a:pt x="13906" y="3785"/>
                  </a:lnTo>
                  <a:lnTo>
                    <a:pt x="13892" y="3759"/>
                  </a:lnTo>
                  <a:lnTo>
                    <a:pt x="13881" y="3732"/>
                  </a:lnTo>
                  <a:lnTo>
                    <a:pt x="13870" y="3704"/>
                  </a:lnTo>
                  <a:lnTo>
                    <a:pt x="13861" y="3675"/>
                  </a:lnTo>
                  <a:lnTo>
                    <a:pt x="13852" y="3645"/>
                  </a:lnTo>
                  <a:lnTo>
                    <a:pt x="13845" y="3614"/>
                  </a:lnTo>
                  <a:lnTo>
                    <a:pt x="13840" y="3582"/>
                  </a:lnTo>
                  <a:lnTo>
                    <a:pt x="13835" y="3550"/>
                  </a:lnTo>
                  <a:lnTo>
                    <a:pt x="13832" y="3517"/>
                  </a:lnTo>
                  <a:lnTo>
                    <a:pt x="13830" y="3482"/>
                  </a:lnTo>
                  <a:lnTo>
                    <a:pt x="13830" y="3447"/>
                  </a:lnTo>
                  <a:lnTo>
                    <a:pt x="13830" y="3408"/>
                  </a:lnTo>
                  <a:lnTo>
                    <a:pt x="13833" y="3372"/>
                  </a:lnTo>
                  <a:lnTo>
                    <a:pt x="13836" y="3336"/>
                  </a:lnTo>
                  <a:lnTo>
                    <a:pt x="13841" y="3301"/>
                  </a:lnTo>
                  <a:lnTo>
                    <a:pt x="13847" y="3267"/>
                  </a:lnTo>
                  <a:lnTo>
                    <a:pt x="13856" y="3235"/>
                  </a:lnTo>
                  <a:lnTo>
                    <a:pt x="13865" y="3204"/>
                  </a:lnTo>
                  <a:lnTo>
                    <a:pt x="13875" y="3173"/>
                  </a:lnTo>
                  <a:lnTo>
                    <a:pt x="13886" y="3145"/>
                  </a:lnTo>
                  <a:lnTo>
                    <a:pt x="13898" y="3117"/>
                  </a:lnTo>
                  <a:lnTo>
                    <a:pt x="13913" y="3090"/>
                  </a:lnTo>
                  <a:lnTo>
                    <a:pt x="13928" y="3065"/>
                  </a:lnTo>
                  <a:lnTo>
                    <a:pt x="13945" y="3041"/>
                  </a:lnTo>
                  <a:lnTo>
                    <a:pt x="13962" y="3018"/>
                  </a:lnTo>
                  <a:lnTo>
                    <a:pt x="13980" y="2996"/>
                  </a:lnTo>
                  <a:lnTo>
                    <a:pt x="14000" y="2976"/>
                  </a:lnTo>
                  <a:lnTo>
                    <a:pt x="14020" y="2956"/>
                  </a:lnTo>
                  <a:lnTo>
                    <a:pt x="14042" y="2938"/>
                  </a:lnTo>
                  <a:lnTo>
                    <a:pt x="14064" y="2921"/>
                  </a:lnTo>
                  <a:lnTo>
                    <a:pt x="14088" y="2905"/>
                  </a:lnTo>
                  <a:lnTo>
                    <a:pt x="14112" y="2891"/>
                  </a:lnTo>
                  <a:lnTo>
                    <a:pt x="14138" y="2878"/>
                  </a:lnTo>
                  <a:lnTo>
                    <a:pt x="14163" y="2865"/>
                  </a:lnTo>
                  <a:lnTo>
                    <a:pt x="14191" y="2855"/>
                  </a:lnTo>
                  <a:lnTo>
                    <a:pt x="14219" y="2845"/>
                  </a:lnTo>
                  <a:lnTo>
                    <a:pt x="14247" y="2837"/>
                  </a:lnTo>
                  <a:lnTo>
                    <a:pt x="14277" y="2831"/>
                  </a:lnTo>
                  <a:lnTo>
                    <a:pt x="14307" y="2825"/>
                  </a:lnTo>
                  <a:lnTo>
                    <a:pt x="14337" y="2820"/>
                  </a:lnTo>
                  <a:lnTo>
                    <a:pt x="14369" y="2816"/>
                  </a:lnTo>
                  <a:lnTo>
                    <a:pt x="14401" y="2815"/>
                  </a:lnTo>
                  <a:lnTo>
                    <a:pt x="14434" y="2814"/>
                  </a:lnTo>
                  <a:lnTo>
                    <a:pt x="14459" y="2814"/>
                  </a:lnTo>
                  <a:lnTo>
                    <a:pt x="14485" y="2815"/>
                  </a:lnTo>
                  <a:lnTo>
                    <a:pt x="14509" y="2817"/>
                  </a:lnTo>
                  <a:lnTo>
                    <a:pt x="14534" y="2819"/>
                  </a:lnTo>
                  <a:lnTo>
                    <a:pt x="14557" y="2822"/>
                  </a:lnTo>
                  <a:lnTo>
                    <a:pt x="14580" y="2826"/>
                  </a:lnTo>
                  <a:lnTo>
                    <a:pt x="14602" y="2830"/>
                  </a:lnTo>
                  <a:lnTo>
                    <a:pt x="14624" y="2835"/>
                  </a:lnTo>
                  <a:lnTo>
                    <a:pt x="14644" y="2839"/>
                  </a:lnTo>
                  <a:lnTo>
                    <a:pt x="14665" y="2844"/>
                  </a:lnTo>
                  <a:lnTo>
                    <a:pt x="14684" y="2850"/>
                  </a:lnTo>
                  <a:lnTo>
                    <a:pt x="14703" y="2855"/>
                  </a:lnTo>
                  <a:lnTo>
                    <a:pt x="14737" y="2868"/>
                  </a:lnTo>
                  <a:lnTo>
                    <a:pt x="14769" y="2882"/>
                  </a:lnTo>
                  <a:lnTo>
                    <a:pt x="14838" y="2631"/>
                  </a:lnTo>
                  <a:lnTo>
                    <a:pt x="14824" y="2625"/>
                  </a:lnTo>
                  <a:lnTo>
                    <a:pt x="14810" y="2618"/>
                  </a:lnTo>
                  <a:lnTo>
                    <a:pt x="14793" y="2612"/>
                  </a:lnTo>
                  <a:lnTo>
                    <a:pt x="14774" y="2605"/>
                  </a:lnTo>
                  <a:lnTo>
                    <a:pt x="14754" y="2599"/>
                  </a:lnTo>
                  <a:lnTo>
                    <a:pt x="14732" y="2592"/>
                  </a:lnTo>
                  <a:lnTo>
                    <a:pt x="14708" y="2586"/>
                  </a:lnTo>
                  <a:lnTo>
                    <a:pt x="14682" y="2580"/>
                  </a:lnTo>
                  <a:lnTo>
                    <a:pt x="14655" y="2575"/>
                  </a:lnTo>
                  <a:lnTo>
                    <a:pt x="14627" y="2570"/>
                  </a:lnTo>
                  <a:lnTo>
                    <a:pt x="14596" y="2566"/>
                  </a:lnTo>
                  <a:lnTo>
                    <a:pt x="14563" y="2562"/>
                  </a:lnTo>
                  <a:lnTo>
                    <a:pt x="14530" y="2559"/>
                  </a:lnTo>
                  <a:lnTo>
                    <a:pt x="14495" y="2557"/>
                  </a:lnTo>
                  <a:lnTo>
                    <a:pt x="14458" y="2556"/>
                  </a:lnTo>
                  <a:lnTo>
                    <a:pt x="14420" y="2555"/>
                  </a:lnTo>
                  <a:lnTo>
                    <a:pt x="14371" y="2556"/>
                  </a:lnTo>
                  <a:lnTo>
                    <a:pt x="14323" y="2559"/>
                  </a:lnTo>
                  <a:lnTo>
                    <a:pt x="14276" y="2564"/>
                  </a:lnTo>
                  <a:lnTo>
                    <a:pt x="14230" y="2571"/>
                  </a:lnTo>
                  <a:lnTo>
                    <a:pt x="14184" y="2579"/>
                  </a:lnTo>
                  <a:lnTo>
                    <a:pt x="14140" y="2590"/>
                  </a:lnTo>
                  <a:lnTo>
                    <a:pt x="14096" y="2603"/>
                  </a:lnTo>
                  <a:lnTo>
                    <a:pt x="14054" y="2617"/>
                  </a:lnTo>
                  <a:lnTo>
                    <a:pt x="14013" y="2633"/>
                  </a:lnTo>
                  <a:lnTo>
                    <a:pt x="13973" y="2652"/>
                  </a:lnTo>
                  <a:lnTo>
                    <a:pt x="13934" y="2671"/>
                  </a:lnTo>
                  <a:lnTo>
                    <a:pt x="13897" y="2693"/>
                  </a:lnTo>
                  <a:lnTo>
                    <a:pt x="13862" y="2716"/>
                  </a:lnTo>
                  <a:lnTo>
                    <a:pt x="13827" y="2742"/>
                  </a:lnTo>
                  <a:lnTo>
                    <a:pt x="13793" y="2768"/>
                  </a:lnTo>
                  <a:lnTo>
                    <a:pt x="13762" y="2797"/>
                  </a:lnTo>
                  <a:lnTo>
                    <a:pt x="13732" y="2827"/>
                  </a:lnTo>
                  <a:lnTo>
                    <a:pt x="13703" y="2858"/>
                  </a:lnTo>
                  <a:lnTo>
                    <a:pt x="13676" y="2892"/>
                  </a:lnTo>
                  <a:lnTo>
                    <a:pt x="13651" y="2927"/>
                  </a:lnTo>
                  <a:lnTo>
                    <a:pt x="13627" y="2964"/>
                  </a:lnTo>
                  <a:lnTo>
                    <a:pt x="13606" y="3001"/>
                  </a:lnTo>
                  <a:lnTo>
                    <a:pt x="13586" y="3041"/>
                  </a:lnTo>
                  <a:lnTo>
                    <a:pt x="13568" y="3082"/>
                  </a:lnTo>
                  <a:lnTo>
                    <a:pt x="13553" y="3125"/>
                  </a:lnTo>
                  <a:lnTo>
                    <a:pt x="13538" y="3169"/>
                  </a:lnTo>
                  <a:lnTo>
                    <a:pt x="13526" y="3214"/>
                  </a:lnTo>
                  <a:lnTo>
                    <a:pt x="13517" y="3261"/>
                  </a:lnTo>
                  <a:lnTo>
                    <a:pt x="13509" y="3309"/>
                  </a:lnTo>
                  <a:lnTo>
                    <a:pt x="13503" y="3359"/>
                  </a:lnTo>
                  <a:lnTo>
                    <a:pt x="13500" y="3410"/>
                  </a:lnTo>
                  <a:lnTo>
                    <a:pt x="13498" y="3463"/>
                  </a:lnTo>
                  <a:lnTo>
                    <a:pt x="13500" y="3512"/>
                  </a:lnTo>
                  <a:lnTo>
                    <a:pt x="13503" y="3559"/>
                  </a:lnTo>
                  <a:lnTo>
                    <a:pt x="13507" y="3606"/>
                  </a:lnTo>
                  <a:lnTo>
                    <a:pt x="13514" y="3651"/>
                  </a:lnTo>
                  <a:lnTo>
                    <a:pt x="13522" y="3695"/>
                  </a:lnTo>
                  <a:lnTo>
                    <a:pt x="13532" y="3738"/>
                  </a:lnTo>
                  <a:lnTo>
                    <a:pt x="13545" y="3779"/>
                  </a:lnTo>
                  <a:lnTo>
                    <a:pt x="13559" y="3820"/>
                  </a:lnTo>
                  <a:lnTo>
                    <a:pt x="13575" y="3858"/>
                  </a:lnTo>
                  <a:lnTo>
                    <a:pt x="13593" y="3896"/>
                  </a:lnTo>
                  <a:lnTo>
                    <a:pt x="13611" y="3933"/>
                  </a:lnTo>
                  <a:lnTo>
                    <a:pt x="13632" y="3968"/>
                  </a:lnTo>
                  <a:lnTo>
                    <a:pt x="13655" y="4002"/>
                  </a:lnTo>
                  <a:lnTo>
                    <a:pt x="13680" y="4033"/>
                  </a:lnTo>
                  <a:lnTo>
                    <a:pt x="13705" y="4064"/>
                  </a:lnTo>
                  <a:lnTo>
                    <a:pt x="13733" y="4093"/>
                  </a:lnTo>
                  <a:lnTo>
                    <a:pt x="13762" y="4120"/>
                  </a:lnTo>
                  <a:lnTo>
                    <a:pt x="13793" y="4147"/>
                  </a:lnTo>
                  <a:lnTo>
                    <a:pt x="13826" y="4171"/>
                  </a:lnTo>
                  <a:lnTo>
                    <a:pt x="13860" y="4194"/>
                  </a:lnTo>
                  <a:lnTo>
                    <a:pt x="13894" y="4215"/>
                  </a:lnTo>
                  <a:lnTo>
                    <a:pt x="13931" y="4235"/>
                  </a:lnTo>
                  <a:lnTo>
                    <a:pt x="13970" y="4252"/>
                  </a:lnTo>
                  <a:lnTo>
                    <a:pt x="14010" y="4268"/>
                  </a:lnTo>
                  <a:lnTo>
                    <a:pt x="14051" y="4283"/>
                  </a:lnTo>
                  <a:lnTo>
                    <a:pt x="14094" y="4295"/>
                  </a:lnTo>
                  <a:lnTo>
                    <a:pt x="14138" y="4305"/>
                  </a:lnTo>
                  <a:lnTo>
                    <a:pt x="14183" y="4315"/>
                  </a:lnTo>
                  <a:lnTo>
                    <a:pt x="14230" y="4322"/>
                  </a:lnTo>
                  <a:lnTo>
                    <a:pt x="14278" y="4327"/>
                  </a:lnTo>
                  <a:lnTo>
                    <a:pt x="14327" y="4329"/>
                  </a:lnTo>
                  <a:lnTo>
                    <a:pt x="14377" y="4330"/>
                  </a:lnTo>
                  <a:lnTo>
                    <a:pt x="14416" y="4330"/>
                  </a:lnTo>
                  <a:lnTo>
                    <a:pt x="14454" y="4329"/>
                  </a:lnTo>
                  <a:lnTo>
                    <a:pt x="14490" y="4326"/>
                  </a:lnTo>
                  <a:lnTo>
                    <a:pt x="14525" y="4324"/>
                  </a:lnTo>
                  <a:lnTo>
                    <a:pt x="14558" y="4320"/>
                  </a:lnTo>
                  <a:lnTo>
                    <a:pt x="14591" y="4316"/>
                  </a:lnTo>
                  <a:lnTo>
                    <a:pt x="14622" y="4310"/>
                  </a:lnTo>
                  <a:lnTo>
                    <a:pt x="14651" y="4305"/>
                  </a:lnTo>
                  <a:lnTo>
                    <a:pt x="14679" y="4299"/>
                  </a:lnTo>
                  <a:lnTo>
                    <a:pt x="14705" y="4293"/>
                  </a:lnTo>
                  <a:lnTo>
                    <a:pt x="14729" y="4287"/>
                  </a:lnTo>
                  <a:lnTo>
                    <a:pt x="14753" y="4280"/>
                  </a:lnTo>
                  <a:lnTo>
                    <a:pt x="14773" y="4274"/>
                  </a:lnTo>
                  <a:lnTo>
                    <a:pt x="14793" y="4266"/>
                  </a:lnTo>
                  <a:lnTo>
                    <a:pt x="14809" y="4259"/>
                  </a:lnTo>
                  <a:lnTo>
                    <a:pt x="14824" y="4252"/>
                  </a:lnTo>
                  <a:lnTo>
                    <a:pt x="14772" y="4005"/>
                  </a:lnTo>
                  <a:close/>
                  <a:moveTo>
                    <a:pt x="15796" y="4303"/>
                  </a:moveTo>
                  <a:lnTo>
                    <a:pt x="15796" y="3578"/>
                  </a:lnTo>
                  <a:lnTo>
                    <a:pt x="16368" y="2582"/>
                  </a:lnTo>
                  <a:lnTo>
                    <a:pt x="16013" y="2582"/>
                  </a:lnTo>
                  <a:lnTo>
                    <a:pt x="15806" y="3023"/>
                  </a:lnTo>
                  <a:lnTo>
                    <a:pt x="15785" y="3069"/>
                  </a:lnTo>
                  <a:lnTo>
                    <a:pt x="15763" y="3114"/>
                  </a:lnTo>
                  <a:lnTo>
                    <a:pt x="15744" y="3157"/>
                  </a:lnTo>
                  <a:lnTo>
                    <a:pt x="15726" y="3199"/>
                  </a:lnTo>
                  <a:lnTo>
                    <a:pt x="15707" y="3241"/>
                  </a:lnTo>
                  <a:lnTo>
                    <a:pt x="15690" y="3283"/>
                  </a:lnTo>
                  <a:lnTo>
                    <a:pt x="15673" y="3324"/>
                  </a:lnTo>
                  <a:lnTo>
                    <a:pt x="15657" y="3364"/>
                  </a:lnTo>
                  <a:lnTo>
                    <a:pt x="15652" y="3364"/>
                  </a:lnTo>
                  <a:lnTo>
                    <a:pt x="15635" y="3322"/>
                  </a:lnTo>
                  <a:lnTo>
                    <a:pt x="15617" y="3280"/>
                  </a:lnTo>
                  <a:lnTo>
                    <a:pt x="15599" y="3239"/>
                  </a:lnTo>
                  <a:lnTo>
                    <a:pt x="15581" y="3198"/>
                  </a:lnTo>
                  <a:lnTo>
                    <a:pt x="15563" y="3156"/>
                  </a:lnTo>
                  <a:lnTo>
                    <a:pt x="15543" y="3114"/>
                  </a:lnTo>
                  <a:lnTo>
                    <a:pt x="15523" y="3070"/>
                  </a:lnTo>
                  <a:lnTo>
                    <a:pt x="15502" y="3024"/>
                  </a:lnTo>
                  <a:lnTo>
                    <a:pt x="15297" y="2582"/>
                  </a:lnTo>
                  <a:lnTo>
                    <a:pt x="14937" y="2582"/>
                  </a:lnTo>
                  <a:lnTo>
                    <a:pt x="15481" y="3586"/>
                  </a:lnTo>
                  <a:lnTo>
                    <a:pt x="15481" y="4303"/>
                  </a:lnTo>
                  <a:lnTo>
                    <a:pt x="15796" y="4303"/>
                  </a:lnTo>
                  <a:close/>
                  <a:moveTo>
                    <a:pt x="7244" y="692"/>
                  </a:moveTo>
                  <a:lnTo>
                    <a:pt x="6894" y="1721"/>
                  </a:lnTo>
                  <a:lnTo>
                    <a:pt x="6222" y="1721"/>
                  </a:lnTo>
                  <a:lnTo>
                    <a:pt x="6881" y="0"/>
                  </a:lnTo>
                  <a:lnTo>
                    <a:pt x="7608" y="0"/>
                  </a:lnTo>
                  <a:lnTo>
                    <a:pt x="8267" y="1721"/>
                  </a:lnTo>
                  <a:lnTo>
                    <a:pt x="7595" y="1721"/>
                  </a:lnTo>
                  <a:lnTo>
                    <a:pt x="7244" y="692"/>
                  </a:lnTo>
                  <a:close/>
                  <a:moveTo>
                    <a:pt x="9765" y="495"/>
                  </a:moveTo>
                  <a:lnTo>
                    <a:pt x="9765" y="0"/>
                  </a:lnTo>
                  <a:lnTo>
                    <a:pt x="8101" y="0"/>
                  </a:lnTo>
                  <a:lnTo>
                    <a:pt x="8101" y="495"/>
                  </a:lnTo>
                  <a:lnTo>
                    <a:pt x="8589" y="495"/>
                  </a:lnTo>
                  <a:lnTo>
                    <a:pt x="8589" y="1721"/>
                  </a:lnTo>
                  <a:lnTo>
                    <a:pt x="9277" y="1721"/>
                  </a:lnTo>
                  <a:lnTo>
                    <a:pt x="9277" y="495"/>
                  </a:lnTo>
                  <a:lnTo>
                    <a:pt x="9765" y="495"/>
                  </a:lnTo>
                  <a:close/>
                  <a:moveTo>
                    <a:pt x="10621" y="692"/>
                  </a:moveTo>
                  <a:lnTo>
                    <a:pt x="10271" y="1721"/>
                  </a:lnTo>
                  <a:lnTo>
                    <a:pt x="9599" y="1721"/>
                  </a:lnTo>
                  <a:lnTo>
                    <a:pt x="10258" y="0"/>
                  </a:lnTo>
                  <a:lnTo>
                    <a:pt x="10985" y="0"/>
                  </a:lnTo>
                  <a:lnTo>
                    <a:pt x="11644" y="1721"/>
                  </a:lnTo>
                  <a:lnTo>
                    <a:pt x="10972" y="1721"/>
                  </a:lnTo>
                  <a:lnTo>
                    <a:pt x="10621" y="6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1208656" y="154305"/>
              <a:ext cx="0" cy="474345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50208"/>
            <a:ext cx="12190467" cy="610779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 flipH="1">
            <a:off x="1422401" y="4648200"/>
            <a:ext cx="10769599" cy="2209800"/>
          </a:xfrm>
          <a:prstGeom prst="rect">
            <a:avLst/>
          </a:prstGeom>
          <a:solidFill>
            <a:schemeClr val="accent1">
              <a:lumMod val="50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en-US" sz="1867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5454335"/>
            <a:ext cx="7936992" cy="457200"/>
          </a:xfrm>
        </p:spPr>
        <p:txBody>
          <a:bodyPr anchor="t">
            <a:noAutofit/>
          </a:bodyPr>
          <a:lstStyle>
            <a:lvl1pPr algn="l">
              <a:defRPr sz="2400" b="0" cap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828800" y="4873752"/>
            <a:ext cx="8229600" cy="530352"/>
          </a:xfrm>
        </p:spPr>
        <p:txBody>
          <a:bodyPr anchor="b">
            <a:noAutofit/>
          </a:bodyPr>
          <a:lstStyle>
            <a:lvl1pPr marL="0" indent="0" algn="l">
              <a:buNone/>
              <a:defRPr sz="3067" b="0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44192" y="6387400"/>
            <a:ext cx="2370667" cy="378619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9737497" y="6295415"/>
            <a:ext cx="2454503" cy="562588"/>
          </a:xfrm>
          <a:prstGeom prst="rect">
            <a:avLst/>
          </a:prstGeom>
        </p:spPr>
      </p:pic>
      <p:sp>
        <p:nvSpPr>
          <p:cNvPr id="2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748527" y="6458907"/>
            <a:ext cx="3241040" cy="284661"/>
          </a:xfrm>
        </p:spPr>
        <p:txBody>
          <a:bodyPr wrap="none" anchor="ctr">
            <a:normAutofit/>
          </a:bodyPr>
          <a:lstStyle>
            <a:lvl1pPr marL="0" indent="0" algn="r">
              <a:buFont typeface="+mj-lt"/>
              <a:buNone/>
              <a:defRPr sz="1133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7891048" y="6474501"/>
            <a:ext cx="24721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377"/>
            <a:r>
              <a:rPr lang="en-US" sz="800" dirty="0" smtClean="0">
                <a:solidFill>
                  <a:prstClr val="white"/>
                </a:solidFill>
              </a:rPr>
              <a:t>|   Copyright </a:t>
            </a:r>
            <a:r>
              <a:rPr lang="en-US" sz="800" dirty="0">
                <a:solidFill>
                  <a:prstClr val="white"/>
                </a:solidFill>
              </a:rPr>
              <a:t>© </a:t>
            </a:r>
            <a:r>
              <a:rPr lang="en-US" sz="800" dirty="0" smtClean="0">
                <a:solidFill>
                  <a:prstClr val="white"/>
                </a:solidFill>
              </a:rPr>
              <a:t>2017 Tata Consultancy Services Limited</a:t>
            </a:r>
            <a:endParaRPr lang="en-US" sz="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9640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with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:\Template\Final Image 240614_9-16_Lowres\16-9 B\Picture2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9" t="5247" r="5248" b="11420"/>
          <a:stretch/>
        </p:blipFill>
        <p:spPr bwMode="auto">
          <a:xfrm>
            <a:off x="-1" y="3"/>
            <a:ext cx="12191999" cy="685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 flipH="1">
            <a:off x="1422401" y="4648200"/>
            <a:ext cx="10769599" cy="2209800"/>
          </a:xfrm>
          <a:prstGeom prst="rect">
            <a:avLst/>
          </a:prstGeom>
          <a:solidFill>
            <a:srgbClr val="D6492A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5454335"/>
            <a:ext cx="7936992" cy="457200"/>
          </a:xfrm>
        </p:spPr>
        <p:txBody>
          <a:bodyPr anchor="t">
            <a:noAutofit/>
          </a:bodyPr>
          <a:lstStyle>
            <a:lvl1pPr algn="l">
              <a:defRPr sz="2400" b="0" cap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828800" y="4873752"/>
            <a:ext cx="8229600" cy="530352"/>
          </a:xfrm>
        </p:spPr>
        <p:txBody>
          <a:bodyPr anchor="b">
            <a:noAutofit/>
          </a:bodyPr>
          <a:lstStyle>
            <a:lvl1pPr marL="0" indent="0" algn="l">
              <a:buNone/>
              <a:defRPr sz="3067" b="0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44192" y="6387400"/>
            <a:ext cx="2370667" cy="378619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9737497" y="6295415"/>
            <a:ext cx="2454503" cy="562588"/>
          </a:xfrm>
          <a:prstGeom prst="rect">
            <a:avLst/>
          </a:prstGeom>
        </p:spPr>
      </p:pic>
      <p:sp>
        <p:nvSpPr>
          <p:cNvPr id="2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748527" y="6458907"/>
            <a:ext cx="3241040" cy="284661"/>
          </a:xfrm>
        </p:spPr>
        <p:txBody>
          <a:bodyPr wrap="none" anchor="ctr">
            <a:normAutofit/>
          </a:bodyPr>
          <a:lstStyle>
            <a:lvl1pPr marL="0" indent="0" algn="r">
              <a:buFont typeface="+mj-lt"/>
              <a:buNone/>
              <a:defRPr sz="1133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0" y="4"/>
            <a:ext cx="12192000" cy="759624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377">
              <a:defRPr/>
            </a:pPr>
            <a:endParaRPr lang="en-US" sz="1867" kern="0" dirty="0">
              <a:solidFill>
                <a:sysClr val="window" lastClr="FFFFFF"/>
              </a:solidFill>
            </a:endParaRPr>
          </a:p>
        </p:txBody>
      </p:sp>
      <p:sp>
        <p:nvSpPr>
          <p:cNvPr id="24" name="Freeform 9"/>
          <p:cNvSpPr>
            <a:spLocks noEditPoints="1"/>
          </p:cNvSpPr>
          <p:nvPr/>
        </p:nvSpPr>
        <p:spPr bwMode="auto">
          <a:xfrm>
            <a:off x="11403309" y="170092"/>
            <a:ext cx="485459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rgbClr val="FEFEF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7891048" y="6474501"/>
            <a:ext cx="24721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377"/>
            <a:r>
              <a:rPr lang="en-US" sz="800" dirty="0" smtClean="0">
                <a:solidFill>
                  <a:prstClr val="white"/>
                </a:solidFill>
              </a:rPr>
              <a:t>|   Copyright </a:t>
            </a:r>
            <a:r>
              <a:rPr lang="en-US" sz="800" dirty="0">
                <a:solidFill>
                  <a:prstClr val="white"/>
                </a:solidFill>
              </a:rPr>
              <a:t>© </a:t>
            </a:r>
            <a:r>
              <a:rPr lang="en-US" sz="800" dirty="0" smtClean="0">
                <a:solidFill>
                  <a:prstClr val="white"/>
                </a:solidFill>
              </a:rPr>
              <a:t>2017 Tata Consultancy Services Limited</a:t>
            </a:r>
            <a:endParaRPr lang="en-US" sz="800" dirty="0">
              <a:solidFill>
                <a:prstClr val="white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679" y="67518"/>
            <a:ext cx="1259076" cy="632460"/>
            <a:chOff x="1208656" y="154305"/>
            <a:chExt cx="944307" cy="474345"/>
          </a:xfrm>
        </p:grpSpPr>
        <p:sp>
          <p:nvSpPr>
            <p:cNvPr id="27" name="Freeform 6"/>
            <p:cNvSpPr>
              <a:spLocks noEditPoints="1"/>
            </p:cNvSpPr>
            <p:nvPr/>
          </p:nvSpPr>
          <p:spPr bwMode="auto">
            <a:xfrm>
              <a:off x="1327979" y="211455"/>
              <a:ext cx="824984" cy="348381"/>
            </a:xfrm>
            <a:custGeom>
              <a:avLst/>
              <a:gdLst>
                <a:gd name="T0" fmla="*/ 13059 w 16368"/>
                <a:gd name="T1" fmla="*/ 6821 h 6912"/>
                <a:gd name="T2" fmla="*/ 13171 w 16368"/>
                <a:gd name="T3" fmla="*/ 6058 h 6912"/>
                <a:gd name="T4" fmla="*/ 12537 w 16368"/>
                <a:gd name="T5" fmla="*/ 5601 h 6912"/>
                <a:gd name="T6" fmla="*/ 13031 w 16368"/>
                <a:gd name="T7" fmla="*/ 5422 h 6912"/>
                <a:gd name="T8" fmla="*/ 12404 w 16368"/>
                <a:gd name="T9" fmla="*/ 5262 h 6912"/>
                <a:gd name="T10" fmla="*/ 12431 w 16368"/>
                <a:gd name="T11" fmla="*/ 6007 h 6912"/>
                <a:gd name="T12" fmla="*/ 12987 w 16368"/>
                <a:gd name="T13" fmla="*/ 6455 h 6912"/>
                <a:gd name="T14" fmla="*/ 12420 w 16368"/>
                <a:gd name="T15" fmla="*/ 6610 h 6912"/>
                <a:gd name="T16" fmla="*/ 10290 w 16368"/>
                <a:gd name="T17" fmla="*/ 6648 h 6912"/>
                <a:gd name="T18" fmla="*/ 9716 w 16368"/>
                <a:gd name="T19" fmla="*/ 5817 h 6912"/>
                <a:gd name="T20" fmla="*/ 10563 w 16368"/>
                <a:gd name="T21" fmla="*/ 5437 h 6912"/>
                <a:gd name="T22" fmla="*/ 9537 w 16368"/>
                <a:gd name="T23" fmla="*/ 5473 h 6912"/>
                <a:gd name="T24" fmla="*/ 9912 w 16368"/>
                <a:gd name="T25" fmla="*/ 6864 h 6912"/>
                <a:gd name="T26" fmla="*/ 7886 w 16368"/>
                <a:gd name="T27" fmla="*/ 6342 h 6912"/>
                <a:gd name="T28" fmla="*/ 3258 w 16368"/>
                <a:gd name="T29" fmla="*/ 6878 h 6912"/>
                <a:gd name="T30" fmla="*/ 4175 w 16368"/>
                <a:gd name="T31" fmla="*/ 6446 h 6912"/>
                <a:gd name="T32" fmla="*/ 3586 w 16368"/>
                <a:gd name="T33" fmla="*/ 5821 h 6912"/>
                <a:gd name="T34" fmla="*/ 3511 w 16368"/>
                <a:gd name="T35" fmla="*/ 5432 h 6912"/>
                <a:gd name="T36" fmla="*/ 3856 w 16368"/>
                <a:gd name="T37" fmla="*/ 5147 h 6912"/>
                <a:gd name="T38" fmla="*/ 3086 w 16368"/>
                <a:gd name="T39" fmla="*/ 5654 h 6912"/>
                <a:gd name="T40" fmla="*/ 3767 w 16368"/>
                <a:gd name="T41" fmla="*/ 6238 h 6912"/>
                <a:gd name="T42" fmla="*/ 3719 w 16368"/>
                <a:gd name="T43" fmla="*/ 6621 h 6912"/>
                <a:gd name="T44" fmla="*/ 6358 w 16368"/>
                <a:gd name="T45" fmla="*/ 6200 h 6912"/>
                <a:gd name="T46" fmla="*/ 6907 w 16368"/>
                <a:gd name="T47" fmla="*/ 6636 h 6912"/>
                <a:gd name="T48" fmla="*/ 6848 w 16368"/>
                <a:gd name="T49" fmla="*/ 5890 h 6912"/>
                <a:gd name="T50" fmla="*/ 6560 w 16368"/>
                <a:gd name="T51" fmla="*/ 5196 h 6912"/>
                <a:gd name="T52" fmla="*/ 6473 w 16368"/>
                <a:gd name="T53" fmla="*/ 5436 h 6912"/>
                <a:gd name="T54" fmla="*/ 6496 w 16368"/>
                <a:gd name="T55" fmla="*/ 5894 h 6912"/>
                <a:gd name="T56" fmla="*/ 765 w 16368"/>
                <a:gd name="T57" fmla="*/ 4050 h 6912"/>
                <a:gd name="T58" fmla="*/ 414 w 16368"/>
                <a:gd name="T59" fmla="*/ 3090 h 6912"/>
                <a:gd name="T60" fmla="*/ 1311 w 16368"/>
                <a:gd name="T61" fmla="*/ 2618 h 6912"/>
                <a:gd name="T62" fmla="*/ 70 w 16368"/>
                <a:gd name="T63" fmla="*/ 3082 h 6912"/>
                <a:gd name="T64" fmla="*/ 780 w 16368"/>
                <a:gd name="T65" fmla="*/ 4327 h 6912"/>
                <a:gd name="T66" fmla="*/ 2867 w 16368"/>
                <a:gd name="T67" fmla="*/ 4033 h 6912"/>
                <a:gd name="T68" fmla="*/ 2587 w 16368"/>
                <a:gd name="T69" fmla="*/ 2621 h 6912"/>
                <a:gd name="T70" fmla="*/ 1434 w 16368"/>
                <a:gd name="T71" fmla="*/ 3358 h 6912"/>
                <a:gd name="T72" fmla="*/ 2181 w 16368"/>
                <a:gd name="T73" fmla="*/ 4076 h 6912"/>
                <a:gd name="T74" fmla="*/ 1790 w 16368"/>
                <a:gd name="T75" fmla="*/ 3203 h 6912"/>
                <a:gd name="T76" fmla="*/ 2563 w 16368"/>
                <a:gd name="T77" fmla="*/ 2957 h 6912"/>
                <a:gd name="T78" fmla="*/ 2523 w 16368"/>
                <a:gd name="T79" fmla="*/ 3971 h 6912"/>
                <a:gd name="T80" fmla="*/ 3826 w 16368"/>
                <a:gd name="T81" fmla="*/ 3401 h 6912"/>
                <a:gd name="T82" fmla="*/ 5201 w 16368"/>
                <a:gd name="T83" fmla="*/ 4304 h 6912"/>
                <a:gd name="T84" fmla="*/ 6088 w 16368"/>
                <a:gd name="T85" fmla="*/ 3839 h 6912"/>
                <a:gd name="T86" fmla="*/ 5467 w 16368"/>
                <a:gd name="T87" fmla="*/ 3223 h 6912"/>
                <a:gd name="T88" fmla="*/ 5434 w 16368"/>
                <a:gd name="T89" fmla="*/ 2845 h 6912"/>
                <a:gd name="T90" fmla="*/ 5737 w 16368"/>
                <a:gd name="T91" fmla="*/ 2562 h 6912"/>
                <a:gd name="T92" fmla="*/ 4999 w 16368"/>
                <a:gd name="T93" fmla="*/ 3094 h 6912"/>
                <a:gd name="T94" fmla="*/ 5698 w 16368"/>
                <a:gd name="T95" fmla="*/ 3673 h 6912"/>
                <a:gd name="T96" fmla="*/ 5617 w 16368"/>
                <a:gd name="T97" fmla="*/ 4044 h 6912"/>
                <a:gd name="T98" fmla="*/ 6429 w 16368"/>
                <a:gd name="T99" fmla="*/ 3950 h 6912"/>
                <a:gd name="T100" fmla="*/ 7503 w 16368"/>
                <a:gd name="T101" fmla="*/ 4170 h 6912"/>
                <a:gd name="T102" fmla="*/ 7279 w 16368"/>
                <a:gd name="T103" fmla="*/ 3987 h 6912"/>
                <a:gd name="T104" fmla="*/ 6709 w 16368"/>
                <a:gd name="T105" fmla="*/ 3804 h 6912"/>
                <a:gd name="T106" fmla="*/ 10777 w 16368"/>
                <a:gd name="T107" fmla="*/ 3115 h 6912"/>
                <a:gd name="T108" fmla="*/ 12176 w 16368"/>
                <a:gd name="T109" fmla="*/ 3026 h 6912"/>
                <a:gd name="T110" fmla="*/ 14702 w 16368"/>
                <a:gd name="T111" fmla="*/ 4030 h 6912"/>
                <a:gd name="T112" fmla="*/ 13852 w 16368"/>
                <a:gd name="T113" fmla="*/ 3645 h 6912"/>
                <a:gd name="T114" fmla="*/ 14434 w 16368"/>
                <a:gd name="T115" fmla="*/ 2814 h 6912"/>
                <a:gd name="T116" fmla="*/ 14096 w 16368"/>
                <a:gd name="T117" fmla="*/ 2603 h 6912"/>
                <a:gd name="T118" fmla="*/ 13655 w 16368"/>
                <a:gd name="T119" fmla="*/ 4002 h 6912"/>
                <a:gd name="T120" fmla="*/ 15796 w 16368"/>
                <a:gd name="T121" fmla="*/ 3578 h 6912"/>
                <a:gd name="T122" fmla="*/ 8589 w 16368"/>
                <a:gd name="T123" fmla="*/ 495 h 6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368" h="6912">
                  <a:moveTo>
                    <a:pt x="6388" y="495"/>
                  </a:moveTo>
                  <a:lnTo>
                    <a:pt x="6388" y="0"/>
                  </a:lnTo>
                  <a:lnTo>
                    <a:pt x="4724" y="0"/>
                  </a:lnTo>
                  <a:lnTo>
                    <a:pt x="4724" y="495"/>
                  </a:lnTo>
                  <a:lnTo>
                    <a:pt x="5212" y="495"/>
                  </a:lnTo>
                  <a:lnTo>
                    <a:pt x="5212" y="1721"/>
                  </a:lnTo>
                  <a:lnTo>
                    <a:pt x="5900" y="1721"/>
                  </a:lnTo>
                  <a:lnTo>
                    <a:pt x="5900" y="495"/>
                  </a:lnTo>
                  <a:lnTo>
                    <a:pt x="6388" y="495"/>
                  </a:lnTo>
                  <a:close/>
                  <a:moveTo>
                    <a:pt x="12191" y="6803"/>
                  </a:moveTo>
                  <a:lnTo>
                    <a:pt x="12210" y="6813"/>
                  </a:lnTo>
                  <a:lnTo>
                    <a:pt x="12231" y="6823"/>
                  </a:lnTo>
                  <a:lnTo>
                    <a:pt x="12253" y="6833"/>
                  </a:lnTo>
                  <a:lnTo>
                    <a:pt x="12278" y="6843"/>
                  </a:lnTo>
                  <a:lnTo>
                    <a:pt x="12304" y="6853"/>
                  </a:lnTo>
                  <a:lnTo>
                    <a:pt x="12331" y="6862"/>
                  </a:lnTo>
                  <a:lnTo>
                    <a:pt x="12361" y="6871"/>
                  </a:lnTo>
                  <a:lnTo>
                    <a:pt x="12391" y="6878"/>
                  </a:lnTo>
                  <a:lnTo>
                    <a:pt x="12422" y="6885"/>
                  </a:lnTo>
                  <a:lnTo>
                    <a:pt x="12454" y="6893"/>
                  </a:lnTo>
                  <a:lnTo>
                    <a:pt x="12487" y="6898"/>
                  </a:lnTo>
                  <a:lnTo>
                    <a:pt x="12520" y="6903"/>
                  </a:lnTo>
                  <a:lnTo>
                    <a:pt x="12554" y="6907"/>
                  </a:lnTo>
                  <a:lnTo>
                    <a:pt x="12588" y="6910"/>
                  </a:lnTo>
                  <a:lnTo>
                    <a:pt x="12622" y="6911"/>
                  </a:lnTo>
                  <a:lnTo>
                    <a:pt x="12657" y="6912"/>
                  </a:lnTo>
                  <a:lnTo>
                    <a:pt x="12697" y="6911"/>
                  </a:lnTo>
                  <a:lnTo>
                    <a:pt x="12737" y="6909"/>
                  </a:lnTo>
                  <a:lnTo>
                    <a:pt x="12775" y="6906"/>
                  </a:lnTo>
                  <a:lnTo>
                    <a:pt x="12812" y="6901"/>
                  </a:lnTo>
                  <a:lnTo>
                    <a:pt x="12848" y="6896"/>
                  </a:lnTo>
                  <a:lnTo>
                    <a:pt x="12882" y="6888"/>
                  </a:lnTo>
                  <a:lnTo>
                    <a:pt x="12914" y="6879"/>
                  </a:lnTo>
                  <a:lnTo>
                    <a:pt x="12946" y="6870"/>
                  </a:lnTo>
                  <a:lnTo>
                    <a:pt x="12976" y="6860"/>
                  </a:lnTo>
                  <a:lnTo>
                    <a:pt x="13004" y="6848"/>
                  </a:lnTo>
                  <a:lnTo>
                    <a:pt x="13032" y="6835"/>
                  </a:lnTo>
                  <a:lnTo>
                    <a:pt x="13059" y="6821"/>
                  </a:lnTo>
                  <a:lnTo>
                    <a:pt x="13083" y="6807"/>
                  </a:lnTo>
                  <a:lnTo>
                    <a:pt x="13107" y="6791"/>
                  </a:lnTo>
                  <a:lnTo>
                    <a:pt x="13129" y="6775"/>
                  </a:lnTo>
                  <a:lnTo>
                    <a:pt x="13150" y="6758"/>
                  </a:lnTo>
                  <a:lnTo>
                    <a:pt x="13169" y="6739"/>
                  </a:lnTo>
                  <a:lnTo>
                    <a:pt x="13187" y="6720"/>
                  </a:lnTo>
                  <a:lnTo>
                    <a:pt x="13205" y="6700"/>
                  </a:lnTo>
                  <a:lnTo>
                    <a:pt x="13220" y="6680"/>
                  </a:lnTo>
                  <a:lnTo>
                    <a:pt x="13235" y="6659"/>
                  </a:lnTo>
                  <a:lnTo>
                    <a:pt x="13248" y="6637"/>
                  </a:lnTo>
                  <a:lnTo>
                    <a:pt x="13259" y="6615"/>
                  </a:lnTo>
                  <a:lnTo>
                    <a:pt x="13270" y="6592"/>
                  </a:lnTo>
                  <a:lnTo>
                    <a:pt x="13280" y="6568"/>
                  </a:lnTo>
                  <a:lnTo>
                    <a:pt x="13288" y="6545"/>
                  </a:lnTo>
                  <a:lnTo>
                    <a:pt x="13294" y="6521"/>
                  </a:lnTo>
                  <a:lnTo>
                    <a:pt x="13300" y="6496"/>
                  </a:lnTo>
                  <a:lnTo>
                    <a:pt x="13304" y="6471"/>
                  </a:lnTo>
                  <a:lnTo>
                    <a:pt x="13307" y="6446"/>
                  </a:lnTo>
                  <a:lnTo>
                    <a:pt x="13309" y="6420"/>
                  </a:lnTo>
                  <a:lnTo>
                    <a:pt x="13309" y="6395"/>
                  </a:lnTo>
                  <a:lnTo>
                    <a:pt x="13309" y="6372"/>
                  </a:lnTo>
                  <a:lnTo>
                    <a:pt x="13308" y="6350"/>
                  </a:lnTo>
                  <a:lnTo>
                    <a:pt x="13306" y="6327"/>
                  </a:lnTo>
                  <a:lnTo>
                    <a:pt x="13303" y="6307"/>
                  </a:lnTo>
                  <a:lnTo>
                    <a:pt x="13299" y="6285"/>
                  </a:lnTo>
                  <a:lnTo>
                    <a:pt x="13294" y="6266"/>
                  </a:lnTo>
                  <a:lnTo>
                    <a:pt x="13289" y="6245"/>
                  </a:lnTo>
                  <a:lnTo>
                    <a:pt x="13283" y="6226"/>
                  </a:lnTo>
                  <a:lnTo>
                    <a:pt x="13275" y="6207"/>
                  </a:lnTo>
                  <a:lnTo>
                    <a:pt x="13267" y="6189"/>
                  </a:lnTo>
                  <a:lnTo>
                    <a:pt x="13258" y="6172"/>
                  </a:lnTo>
                  <a:lnTo>
                    <a:pt x="13248" y="6154"/>
                  </a:lnTo>
                  <a:lnTo>
                    <a:pt x="13238" y="6137"/>
                  </a:lnTo>
                  <a:lnTo>
                    <a:pt x="13226" y="6120"/>
                  </a:lnTo>
                  <a:lnTo>
                    <a:pt x="13213" y="6104"/>
                  </a:lnTo>
                  <a:lnTo>
                    <a:pt x="13200" y="6089"/>
                  </a:lnTo>
                  <a:lnTo>
                    <a:pt x="13186" y="6073"/>
                  </a:lnTo>
                  <a:lnTo>
                    <a:pt x="13171" y="6058"/>
                  </a:lnTo>
                  <a:lnTo>
                    <a:pt x="13155" y="6044"/>
                  </a:lnTo>
                  <a:lnTo>
                    <a:pt x="13138" y="6029"/>
                  </a:lnTo>
                  <a:lnTo>
                    <a:pt x="13120" y="6016"/>
                  </a:lnTo>
                  <a:lnTo>
                    <a:pt x="13102" y="6002"/>
                  </a:lnTo>
                  <a:lnTo>
                    <a:pt x="13082" y="5989"/>
                  </a:lnTo>
                  <a:lnTo>
                    <a:pt x="13062" y="5976"/>
                  </a:lnTo>
                  <a:lnTo>
                    <a:pt x="13041" y="5964"/>
                  </a:lnTo>
                  <a:lnTo>
                    <a:pt x="13019" y="5952"/>
                  </a:lnTo>
                  <a:lnTo>
                    <a:pt x="12995" y="5939"/>
                  </a:lnTo>
                  <a:lnTo>
                    <a:pt x="12972" y="5927"/>
                  </a:lnTo>
                  <a:lnTo>
                    <a:pt x="12947" y="5916"/>
                  </a:lnTo>
                  <a:lnTo>
                    <a:pt x="12920" y="5905"/>
                  </a:lnTo>
                  <a:lnTo>
                    <a:pt x="12894" y="5893"/>
                  </a:lnTo>
                  <a:lnTo>
                    <a:pt x="12866" y="5883"/>
                  </a:lnTo>
                  <a:lnTo>
                    <a:pt x="12825" y="5867"/>
                  </a:lnTo>
                  <a:lnTo>
                    <a:pt x="12786" y="5851"/>
                  </a:lnTo>
                  <a:lnTo>
                    <a:pt x="12751" y="5835"/>
                  </a:lnTo>
                  <a:lnTo>
                    <a:pt x="12718" y="5821"/>
                  </a:lnTo>
                  <a:lnTo>
                    <a:pt x="12688" y="5806"/>
                  </a:lnTo>
                  <a:lnTo>
                    <a:pt x="12662" y="5790"/>
                  </a:lnTo>
                  <a:lnTo>
                    <a:pt x="12637" y="5775"/>
                  </a:lnTo>
                  <a:lnTo>
                    <a:pt x="12616" y="5758"/>
                  </a:lnTo>
                  <a:lnTo>
                    <a:pt x="12606" y="5750"/>
                  </a:lnTo>
                  <a:lnTo>
                    <a:pt x="12597" y="5742"/>
                  </a:lnTo>
                  <a:lnTo>
                    <a:pt x="12589" y="5734"/>
                  </a:lnTo>
                  <a:lnTo>
                    <a:pt x="12581" y="5725"/>
                  </a:lnTo>
                  <a:lnTo>
                    <a:pt x="12574" y="5717"/>
                  </a:lnTo>
                  <a:lnTo>
                    <a:pt x="12568" y="5707"/>
                  </a:lnTo>
                  <a:lnTo>
                    <a:pt x="12561" y="5698"/>
                  </a:lnTo>
                  <a:lnTo>
                    <a:pt x="12556" y="5689"/>
                  </a:lnTo>
                  <a:lnTo>
                    <a:pt x="12552" y="5679"/>
                  </a:lnTo>
                  <a:lnTo>
                    <a:pt x="12548" y="5668"/>
                  </a:lnTo>
                  <a:lnTo>
                    <a:pt x="12545" y="5658"/>
                  </a:lnTo>
                  <a:lnTo>
                    <a:pt x="12542" y="5647"/>
                  </a:lnTo>
                  <a:lnTo>
                    <a:pt x="12540" y="5637"/>
                  </a:lnTo>
                  <a:lnTo>
                    <a:pt x="12538" y="5626"/>
                  </a:lnTo>
                  <a:lnTo>
                    <a:pt x="12538" y="5613"/>
                  </a:lnTo>
                  <a:lnTo>
                    <a:pt x="12537" y="5601"/>
                  </a:lnTo>
                  <a:lnTo>
                    <a:pt x="12538" y="5583"/>
                  </a:lnTo>
                  <a:lnTo>
                    <a:pt x="12541" y="5563"/>
                  </a:lnTo>
                  <a:lnTo>
                    <a:pt x="12544" y="5554"/>
                  </a:lnTo>
                  <a:lnTo>
                    <a:pt x="12546" y="5545"/>
                  </a:lnTo>
                  <a:lnTo>
                    <a:pt x="12550" y="5536"/>
                  </a:lnTo>
                  <a:lnTo>
                    <a:pt x="12553" y="5526"/>
                  </a:lnTo>
                  <a:lnTo>
                    <a:pt x="12558" y="5517"/>
                  </a:lnTo>
                  <a:lnTo>
                    <a:pt x="12563" y="5508"/>
                  </a:lnTo>
                  <a:lnTo>
                    <a:pt x="12569" y="5500"/>
                  </a:lnTo>
                  <a:lnTo>
                    <a:pt x="12575" y="5491"/>
                  </a:lnTo>
                  <a:lnTo>
                    <a:pt x="12581" y="5482"/>
                  </a:lnTo>
                  <a:lnTo>
                    <a:pt x="12588" y="5475"/>
                  </a:lnTo>
                  <a:lnTo>
                    <a:pt x="12596" y="5467"/>
                  </a:lnTo>
                  <a:lnTo>
                    <a:pt x="12604" y="5460"/>
                  </a:lnTo>
                  <a:lnTo>
                    <a:pt x="12614" y="5453"/>
                  </a:lnTo>
                  <a:lnTo>
                    <a:pt x="12623" y="5446"/>
                  </a:lnTo>
                  <a:lnTo>
                    <a:pt x="12633" y="5438"/>
                  </a:lnTo>
                  <a:lnTo>
                    <a:pt x="12644" y="5432"/>
                  </a:lnTo>
                  <a:lnTo>
                    <a:pt x="12656" y="5427"/>
                  </a:lnTo>
                  <a:lnTo>
                    <a:pt x="12667" y="5421"/>
                  </a:lnTo>
                  <a:lnTo>
                    <a:pt x="12680" y="5417"/>
                  </a:lnTo>
                  <a:lnTo>
                    <a:pt x="12693" y="5412"/>
                  </a:lnTo>
                  <a:lnTo>
                    <a:pt x="12707" y="5408"/>
                  </a:lnTo>
                  <a:lnTo>
                    <a:pt x="12721" y="5405"/>
                  </a:lnTo>
                  <a:lnTo>
                    <a:pt x="12736" y="5402"/>
                  </a:lnTo>
                  <a:lnTo>
                    <a:pt x="12752" y="5398"/>
                  </a:lnTo>
                  <a:lnTo>
                    <a:pt x="12768" y="5396"/>
                  </a:lnTo>
                  <a:lnTo>
                    <a:pt x="12785" y="5395"/>
                  </a:lnTo>
                  <a:lnTo>
                    <a:pt x="12803" y="5394"/>
                  </a:lnTo>
                  <a:lnTo>
                    <a:pt x="12821" y="5393"/>
                  </a:lnTo>
                  <a:lnTo>
                    <a:pt x="12852" y="5394"/>
                  </a:lnTo>
                  <a:lnTo>
                    <a:pt x="12881" y="5396"/>
                  </a:lnTo>
                  <a:lnTo>
                    <a:pt x="12908" y="5398"/>
                  </a:lnTo>
                  <a:lnTo>
                    <a:pt x="12935" y="5402"/>
                  </a:lnTo>
                  <a:lnTo>
                    <a:pt x="12960" y="5406"/>
                  </a:lnTo>
                  <a:lnTo>
                    <a:pt x="12985" y="5411"/>
                  </a:lnTo>
                  <a:lnTo>
                    <a:pt x="13008" y="5417"/>
                  </a:lnTo>
                  <a:lnTo>
                    <a:pt x="13031" y="5422"/>
                  </a:lnTo>
                  <a:lnTo>
                    <a:pt x="13052" y="5429"/>
                  </a:lnTo>
                  <a:lnTo>
                    <a:pt x="13072" y="5435"/>
                  </a:lnTo>
                  <a:lnTo>
                    <a:pt x="13091" y="5442"/>
                  </a:lnTo>
                  <a:lnTo>
                    <a:pt x="13109" y="5449"/>
                  </a:lnTo>
                  <a:lnTo>
                    <a:pt x="13139" y="5463"/>
                  </a:lnTo>
                  <a:lnTo>
                    <a:pt x="13166" y="5475"/>
                  </a:lnTo>
                  <a:lnTo>
                    <a:pt x="13241" y="5222"/>
                  </a:lnTo>
                  <a:lnTo>
                    <a:pt x="13223" y="5213"/>
                  </a:lnTo>
                  <a:lnTo>
                    <a:pt x="13205" y="5205"/>
                  </a:lnTo>
                  <a:lnTo>
                    <a:pt x="13185" y="5197"/>
                  </a:lnTo>
                  <a:lnTo>
                    <a:pt x="13165" y="5189"/>
                  </a:lnTo>
                  <a:lnTo>
                    <a:pt x="13142" y="5182"/>
                  </a:lnTo>
                  <a:lnTo>
                    <a:pt x="13120" y="5175"/>
                  </a:lnTo>
                  <a:lnTo>
                    <a:pt x="13096" y="5168"/>
                  </a:lnTo>
                  <a:lnTo>
                    <a:pt x="13071" y="5162"/>
                  </a:lnTo>
                  <a:lnTo>
                    <a:pt x="13044" y="5157"/>
                  </a:lnTo>
                  <a:lnTo>
                    <a:pt x="13017" y="5152"/>
                  </a:lnTo>
                  <a:lnTo>
                    <a:pt x="12988" y="5147"/>
                  </a:lnTo>
                  <a:lnTo>
                    <a:pt x="12958" y="5144"/>
                  </a:lnTo>
                  <a:lnTo>
                    <a:pt x="12928" y="5141"/>
                  </a:lnTo>
                  <a:lnTo>
                    <a:pt x="12896" y="5139"/>
                  </a:lnTo>
                  <a:lnTo>
                    <a:pt x="12862" y="5137"/>
                  </a:lnTo>
                  <a:lnTo>
                    <a:pt x="12828" y="5137"/>
                  </a:lnTo>
                  <a:lnTo>
                    <a:pt x="12794" y="5138"/>
                  </a:lnTo>
                  <a:lnTo>
                    <a:pt x="12760" y="5139"/>
                  </a:lnTo>
                  <a:lnTo>
                    <a:pt x="12727" y="5142"/>
                  </a:lnTo>
                  <a:lnTo>
                    <a:pt x="12694" y="5146"/>
                  </a:lnTo>
                  <a:lnTo>
                    <a:pt x="12664" y="5152"/>
                  </a:lnTo>
                  <a:lnTo>
                    <a:pt x="12633" y="5158"/>
                  </a:lnTo>
                  <a:lnTo>
                    <a:pt x="12603" y="5165"/>
                  </a:lnTo>
                  <a:lnTo>
                    <a:pt x="12576" y="5175"/>
                  </a:lnTo>
                  <a:lnTo>
                    <a:pt x="12548" y="5184"/>
                  </a:lnTo>
                  <a:lnTo>
                    <a:pt x="12522" y="5195"/>
                  </a:lnTo>
                  <a:lnTo>
                    <a:pt x="12496" y="5206"/>
                  </a:lnTo>
                  <a:lnTo>
                    <a:pt x="12471" y="5219"/>
                  </a:lnTo>
                  <a:lnTo>
                    <a:pt x="12448" y="5232"/>
                  </a:lnTo>
                  <a:lnTo>
                    <a:pt x="12425" y="5247"/>
                  </a:lnTo>
                  <a:lnTo>
                    <a:pt x="12404" y="5262"/>
                  </a:lnTo>
                  <a:lnTo>
                    <a:pt x="12383" y="5278"/>
                  </a:lnTo>
                  <a:lnTo>
                    <a:pt x="12364" y="5295"/>
                  </a:lnTo>
                  <a:lnTo>
                    <a:pt x="12346" y="5313"/>
                  </a:lnTo>
                  <a:lnTo>
                    <a:pt x="12329" y="5331"/>
                  </a:lnTo>
                  <a:lnTo>
                    <a:pt x="12313" y="5350"/>
                  </a:lnTo>
                  <a:lnTo>
                    <a:pt x="12299" y="5371"/>
                  </a:lnTo>
                  <a:lnTo>
                    <a:pt x="12285" y="5391"/>
                  </a:lnTo>
                  <a:lnTo>
                    <a:pt x="12273" y="5413"/>
                  </a:lnTo>
                  <a:lnTo>
                    <a:pt x="12262" y="5435"/>
                  </a:lnTo>
                  <a:lnTo>
                    <a:pt x="12251" y="5458"/>
                  </a:lnTo>
                  <a:lnTo>
                    <a:pt x="12243" y="5480"/>
                  </a:lnTo>
                  <a:lnTo>
                    <a:pt x="12236" y="5505"/>
                  </a:lnTo>
                  <a:lnTo>
                    <a:pt x="12230" y="5528"/>
                  </a:lnTo>
                  <a:lnTo>
                    <a:pt x="12225" y="5554"/>
                  </a:lnTo>
                  <a:lnTo>
                    <a:pt x="12222" y="5578"/>
                  </a:lnTo>
                  <a:lnTo>
                    <a:pt x="12220" y="5605"/>
                  </a:lnTo>
                  <a:lnTo>
                    <a:pt x="12219" y="5631"/>
                  </a:lnTo>
                  <a:lnTo>
                    <a:pt x="12220" y="5654"/>
                  </a:lnTo>
                  <a:lnTo>
                    <a:pt x="12221" y="5676"/>
                  </a:lnTo>
                  <a:lnTo>
                    <a:pt x="12224" y="5698"/>
                  </a:lnTo>
                  <a:lnTo>
                    <a:pt x="12227" y="5720"/>
                  </a:lnTo>
                  <a:lnTo>
                    <a:pt x="12232" y="5740"/>
                  </a:lnTo>
                  <a:lnTo>
                    <a:pt x="12237" y="5761"/>
                  </a:lnTo>
                  <a:lnTo>
                    <a:pt x="12244" y="5780"/>
                  </a:lnTo>
                  <a:lnTo>
                    <a:pt x="12251" y="5799"/>
                  </a:lnTo>
                  <a:lnTo>
                    <a:pt x="12260" y="5818"/>
                  </a:lnTo>
                  <a:lnTo>
                    <a:pt x="12270" y="5836"/>
                  </a:lnTo>
                  <a:lnTo>
                    <a:pt x="12280" y="5854"/>
                  </a:lnTo>
                  <a:lnTo>
                    <a:pt x="12291" y="5871"/>
                  </a:lnTo>
                  <a:lnTo>
                    <a:pt x="12304" y="5888"/>
                  </a:lnTo>
                  <a:lnTo>
                    <a:pt x="12317" y="5905"/>
                  </a:lnTo>
                  <a:lnTo>
                    <a:pt x="12330" y="5920"/>
                  </a:lnTo>
                  <a:lnTo>
                    <a:pt x="12346" y="5935"/>
                  </a:lnTo>
                  <a:lnTo>
                    <a:pt x="12361" y="5951"/>
                  </a:lnTo>
                  <a:lnTo>
                    <a:pt x="12377" y="5965"/>
                  </a:lnTo>
                  <a:lnTo>
                    <a:pt x="12395" y="5979"/>
                  </a:lnTo>
                  <a:lnTo>
                    <a:pt x="12412" y="5994"/>
                  </a:lnTo>
                  <a:lnTo>
                    <a:pt x="12431" y="6007"/>
                  </a:lnTo>
                  <a:lnTo>
                    <a:pt x="12451" y="6020"/>
                  </a:lnTo>
                  <a:lnTo>
                    <a:pt x="12471" y="6033"/>
                  </a:lnTo>
                  <a:lnTo>
                    <a:pt x="12492" y="6045"/>
                  </a:lnTo>
                  <a:lnTo>
                    <a:pt x="12514" y="6057"/>
                  </a:lnTo>
                  <a:lnTo>
                    <a:pt x="12536" y="6068"/>
                  </a:lnTo>
                  <a:lnTo>
                    <a:pt x="12559" y="6080"/>
                  </a:lnTo>
                  <a:lnTo>
                    <a:pt x="12583" y="6091"/>
                  </a:lnTo>
                  <a:lnTo>
                    <a:pt x="12607" y="6101"/>
                  </a:lnTo>
                  <a:lnTo>
                    <a:pt x="12633" y="6111"/>
                  </a:lnTo>
                  <a:lnTo>
                    <a:pt x="12659" y="6122"/>
                  </a:lnTo>
                  <a:lnTo>
                    <a:pt x="12685" y="6131"/>
                  </a:lnTo>
                  <a:lnTo>
                    <a:pt x="12724" y="6146"/>
                  </a:lnTo>
                  <a:lnTo>
                    <a:pt x="12761" y="6160"/>
                  </a:lnTo>
                  <a:lnTo>
                    <a:pt x="12794" y="6176"/>
                  </a:lnTo>
                  <a:lnTo>
                    <a:pt x="12824" y="6191"/>
                  </a:lnTo>
                  <a:lnTo>
                    <a:pt x="12852" y="6206"/>
                  </a:lnTo>
                  <a:lnTo>
                    <a:pt x="12877" y="6222"/>
                  </a:lnTo>
                  <a:lnTo>
                    <a:pt x="12899" y="6238"/>
                  </a:lnTo>
                  <a:lnTo>
                    <a:pt x="12919" y="6254"/>
                  </a:lnTo>
                  <a:lnTo>
                    <a:pt x="12928" y="6264"/>
                  </a:lnTo>
                  <a:lnTo>
                    <a:pt x="12936" y="6272"/>
                  </a:lnTo>
                  <a:lnTo>
                    <a:pt x="12944" y="6281"/>
                  </a:lnTo>
                  <a:lnTo>
                    <a:pt x="12951" y="6290"/>
                  </a:lnTo>
                  <a:lnTo>
                    <a:pt x="12957" y="6299"/>
                  </a:lnTo>
                  <a:lnTo>
                    <a:pt x="12962" y="6309"/>
                  </a:lnTo>
                  <a:lnTo>
                    <a:pt x="12969" y="6319"/>
                  </a:lnTo>
                  <a:lnTo>
                    <a:pt x="12973" y="6328"/>
                  </a:lnTo>
                  <a:lnTo>
                    <a:pt x="12977" y="6338"/>
                  </a:lnTo>
                  <a:lnTo>
                    <a:pt x="12980" y="6349"/>
                  </a:lnTo>
                  <a:lnTo>
                    <a:pt x="12983" y="6360"/>
                  </a:lnTo>
                  <a:lnTo>
                    <a:pt x="12986" y="6370"/>
                  </a:lnTo>
                  <a:lnTo>
                    <a:pt x="12987" y="6381"/>
                  </a:lnTo>
                  <a:lnTo>
                    <a:pt x="12989" y="6393"/>
                  </a:lnTo>
                  <a:lnTo>
                    <a:pt x="12989" y="6405"/>
                  </a:lnTo>
                  <a:lnTo>
                    <a:pt x="12990" y="6417"/>
                  </a:lnTo>
                  <a:lnTo>
                    <a:pt x="12989" y="6429"/>
                  </a:lnTo>
                  <a:lnTo>
                    <a:pt x="12988" y="6443"/>
                  </a:lnTo>
                  <a:lnTo>
                    <a:pt x="12987" y="6455"/>
                  </a:lnTo>
                  <a:lnTo>
                    <a:pt x="12985" y="6467"/>
                  </a:lnTo>
                  <a:lnTo>
                    <a:pt x="12982" y="6479"/>
                  </a:lnTo>
                  <a:lnTo>
                    <a:pt x="12978" y="6491"/>
                  </a:lnTo>
                  <a:lnTo>
                    <a:pt x="12974" y="6502"/>
                  </a:lnTo>
                  <a:lnTo>
                    <a:pt x="12970" y="6513"/>
                  </a:lnTo>
                  <a:lnTo>
                    <a:pt x="12963" y="6523"/>
                  </a:lnTo>
                  <a:lnTo>
                    <a:pt x="12957" y="6534"/>
                  </a:lnTo>
                  <a:lnTo>
                    <a:pt x="12951" y="6544"/>
                  </a:lnTo>
                  <a:lnTo>
                    <a:pt x="12944" y="6553"/>
                  </a:lnTo>
                  <a:lnTo>
                    <a:pt x="12936" y="6562"/>
                  </a:lnTo>
                  <a:lnTo>
                    <a:pt x="12928" y="6570"/>
                  </a:lnTo>
                  <a:lnTo>
                    <a:pt x="12918" y="6579"/>
                  </a:lnTo>
                  <a:lnTo>
                    <a:pt x="12908" y="6587"/>
                  </a:lnTo>
                  <a:lnTo>
                    <a:pt x="12898" y="6594"/>
                  </a:lnTo>
                  <a:lnTo>
                    <a:pt x="12888" y="6601"/>
                  </a:lnTo>
                  <a:lnTo>
                    <a:pt x="12877" y="6608"/>
                  </a:lnTo>
                  <a:lnTo>
                    <a:pt x="12864" y="6614"/>
                  </a:lnTo>
                  <a:lnTo>
                    <a:pt x="12852" y="6621"/>
                  </a:lnTo>
                  <a:lnTo>
                    <a:pt x="12839" y="6626"/>
                  </a:lnTo>
                  <a:lnTo>
                    <a:pt x="12824" y="6631"/>
                  </a:lnTo>
                  <a:lnTo>
                    <a:pt x="12810" y="6635"/>
                  </a:lnTo>
                  <a:lnTo>
                    <a:pt x="12796" y="6639"/>
                  </a:lnTo>
                  <a:lnTo>
                    <a:pt x="12780" y="6642"/>
                  </a:lnTo>
                  <a:lnTo>
                    <a:pt x="12764" y="6645"/>
                  </a:lnTo>
                  <a:lnTo>
                    <a:pt x="12748" y="6647"/>
                  </a:lnTo>
                  <a:lnTo>
                    <a:pt x="12731" y="6649"/>
                  </a:lnTo>
                  <a:lnTo>
                    <a:pt x="12714" y="6650"/>
                  </a:lnTo>
                  <a:lnTo>
                    <a:pt x="12695" y="6651"/>
                  </a:lnTo>
                  <a:lnTo>
                    <a:pt x="12677" y="6651"/>
                  </a:lnTo>
                  <a:lnTo>
                    <a:pt x="12647" y="6651"/>
                  </a:lnTo>
                  <a:lnTo>
                    <a:pt x="12618" y="6649"/>
                  </a:lnTo>
                  <a:lnTo>
                    <a:pt x="12588" y="6646"/>
                  </a:lnTo>
                  <a:lnTo>
                    <a:pt x="12558" y="6643"/>
                  </a:lnTo>
                  <a:lnTo>
                    <a:pt x="12530" y="6638"/>
                  </a:lnTo>
                  <a:lnTo>
                    <a:pt x="12502" y="6632"/>
                  </a:lnTo>
                  <a:lnTo>
                    <a:pt x="12473" y="6626"/>
                  </a:lnTo>
                  <a:lnTo>
                    <a:pt x="12447" y="6619"/>
                  </a:lnTo>
                  <a:lnTo>
                    <a:pt x="12420" y="6610"/>
                  </a:lnTo>
                  <a:lnTo>
                    <a:pt x="12395" y="6602"/>
                  </a:lnTo>
                  <a:lnTo>
                    <a:pt x="12370" y="6593"/>
                  </a:lnTo>
                  <a:lnTo>
                    <a:pt x="12347" y="6584"/>
                  </a:lnTo>
                  <a:lnTo>
                    <a:pt x="12323" y="6574"/>
                  </a:lnTo>
                  <a:lnTo>
                    <a:pt x="12302" y="6563"/>
                  </a:lnTo>
                  <a:lnTo>
                    <a:pt x="12280" y="6553"/>
                  </a:lnTo>
                  <a:lnTo>
                    <a:pt x="12261" y="6542"/>
                  </a:lnTo>
                  <a:lnTo>
                    <a:pt x="12191" y="6803"/>
                  </a:lnTo>
                  <a:close/>
                  <a:moveTo>
                    <a:pt x="11914" y="5865"/>
                  </a:moveTo>
                  <a:lnTo>
                    <a:pt x="11265" y="5865"/>
                  </a:lnTo>
                  <a:lnTo>
                    <a:pt x="11265" y="5422"/>
                  </a:lnTo>
                  <a:lnTo>
                    <a:pt x="11953" y="5422"/>
                  </a:lnTo>
                  <a:lnTo>
                    <a:pt x="11953" y="5163"/>
                  </a:lnTo>
                  <a:lnTo>
                    <a:pt x="10951" y="5163"/>
                  </a:lnTo>
                  <a:lnTo>
                    <a:pt x="10951" y="6884"/>
                  </a:lnTo>
                  <a:lnTo>
                    <a:pt x="11991" y="6884"/>
                  </a:lnTo>
                  <a:lnTo>
                    <a:pt x="11991" y="6626"/>
                  </a:lnTo>
                  <a:lnTo>
                    <a:pt x="11265" y="6626"/>
                  </a:lnTo>
                  <a:lnTo>
                    <a:pt x="11265" y="6122"/>
                  </a:lnTo>
                  <a:lnTo>
                    <a:pt x="11914" y="6122"/>
                  </a:lnTo>
                  <a:lnTo>
                    <a:pt x="11914" y="5865"/>
                  </a:lnTo>
                  <a:close/>
                  <a:moveTo>
                    <a:pt x="10633" y="6586"/>
                  </a:moveTo>
                  <a:lnTo>
                    <a:pt x="10617" y="6593"/>
                  </a:lnTo>
                  <a:lnTo>
                    <a:pt x="10600" y="6599"/>
                  </a:lnTo>
                  <a:lnTo>
                    <a:pt x="10582" y="6605"/>
                  </a:lnTo>
                  <a:lnTo>
                    <a:pt x="10562" y="6611"/>
                  </a:lnTo>
                  <a:lnTo>
                    <a:pt x="10542" y="6617"/>
                  </a:lnTo>
                  <a:lnTo>
                    <a:pt x="10522" y="6623"/>
                  </a:lnTo>
                  <a:lnTo>
                    <a:pt x="10500" y="6627"/>
                  </a:lnTo>
                  <a:lnTo>
                    <a:pt x="10479" y="6632"/>
                  </a:lnTo>
                  <a:lnTo>
                    <a:pt x="10456" y="6635"/>
                  </a:lnTo>
                  <a:lnTo>
                    <a:pt x="10433" y="6639"/>
                  </a:lnTo>
                  <a:lnTo>
                    <a:pt x="10409" y="6642"/>
                  </a:lnTo>
                  <a:lnTo>
                    <a:pt x="10385" y="6644"/>
                  </a:lnTo>
                  <a:lnTo>
                    <a:pt x="10362" y="6646"/>
                  </a:lnTo>
                  <a:lnTo>
                    <a:pt x="10338" y="6647"/>
                  </a:lnTo>
                  <a:lnTo>
                    <a:pt x="10314" y="6648"/>
                  </a:lnTo>
                  <a:lnTo>
                    <a:pt x="10290" y="6648"/>
                  </a:lnTo>
                  <a:lnTo>
                    <a:pt x="10255" y="6648"/>
                  </a:lnTo>
                  <a:lnTo>
                    <a:pt x="10221" y="6646"/>
                  </a:lnTo>
                  <a:lnTo>
                    <a:pt x="10188" y="6642"/>
                  </a:lnTo>
                  <a:lnTo>
                    <a:pt x="10155" y="6638"/>
                  </a:lnTo>
                  <a:lnTo>
                    <a:pt x="10125" y="6632"/>
                  </a:lnTo>
                  <a:lnTo>
                    <a:pt x="10094" y="6624"/>
                  </a:lnTo>
                  <a:lnTo>
                    <a:pt x="10065" y="6615"/>
                  </a:lnTo>
                  <a:lnTo>
                    <a:pt x="10037" y="6605"/>
                  </a:lnTo>
                  <a:lnTo>
                    <a:pt x="10009" y="6594"/>
                  </a:lnTo>
                  <a:lnTo>
                    <a:pt x="9983" y="6582"/>
                  </a:lnTo>
                  <a:lnTo>
                    <a:pt x="9958" y="6567"/>
                  </a:lnTo>
                  <a:lnTo>
                    <a:pt x="9934" y="6552"/>
                  </a:lnTo>
                  <a:lnTo>
                    <a:pt x="9911" y="6537"/>
                  </a:lnTo>
                  <a:lnTo>
                    <a:pt x="9889" y="6519"/>
                  </a:lnTo>
                  <a:lnTo>
                    <a:pt x="9868" y="6501"/>
                  </a:lnTo>
                  <a:lnTo>
                    <a:pt x="9848" y="6480"/>
                  </a:lnTo>
                  <a:lnTo>
                    <a:pt x="9830" y="6460"/>
                  </a:lnTo>
                  <a:lnTo>
                    <a:pt x="9813" y="6439"/>
                  </a:lnTo>
                  <a:lnTo>
                    <a:pt x="9795" y="6416"/>
                  </a:lnTo>
                  <a:lnTo>
                    <a:pt x="9781" y="6391"/>
                  </a:lnTo>
                  <a:lnTo>
                    <a:pt x="9767" y="6367"/>
                  </a:lnTo>
                  <a:lnTo>
                    <a:pt x="9753" y="6340"/>
                  </a:lnTo>
                  <a:lnTo>
                    <a:pt x="9742" y="6314"/>
                  </a:lnTo>
                  <a:lnTo>
                    <a:pt x="9731" y="6286"/>
                  </a:lnTo>
                  <a:lnTo>
                    <a:pt x="9722" y="6256"/>
                  </a:lnTo>
                  <a:lnTo>
                    <a:pt x="9713" y="6227"/>
                  </a:lnTo>
                  <a:lnTo>
                    <a:pt x="9706" y="6196"/>
                  </a:lnTo>
                  <a:lnTo>
                    <a:pt x="9701" y="6164"/>
                  </a:lnTo>
                  <a:lnTo>
                    <a:pt x="9696" y="6132"/>
                  </a:lnTo>
                  <a:lnTo>
                    <a:pt x="9693" y="6098"/>
                  </a:lnTo>
                  <a:lnTo>
                    <a:pt x="9691" y="6064"/>
                  </a:lnTo>
                  <a:lnTo>
                    <a:pt x="9691" y="6028"/>
                  </a:lnTo>
                  <a:lnTo>
                    <a:pt x="9691" y="5991"/>
                  </a:lnTo>
                  <a:lnTo>
                    <a:pt x="9694" y="5954"/>
                  </a:lnTo>
                  <a:lnTo>
                    <a:pt x="9697" y="5918"/>
                  </a:lnTo>
                  <a:lnTo>
                    <a:pt x="9702" y="5883"/>
                  </a:lnTo>
                  <a:lnTo>
                    <a:pt x="9708" y="5849"/>
                  </a:lnTo>
                  <a:lnTo>
                    <a:pt x="9716" y="5817"/>
                  </a:lnTo>
                  <a:lnTo>
                    <a:pt x="9726" y="5785"/>
                  </a:lnTo>
                  <a:lnTo>
                    <a:pt x="9736" y="5755"/>
                  </a:lnTo>
                  <a:lnTo>
                    <a:pt x="9747" y="5727"/>
                  </a:lnTo>
                  <a:lnTo>
                    <a:pt x="9759" y="5699"/>
                  </a:lnTo>
                  <a:lnTo>
                    <a:pt x="9774" y="5673"/>
                  </a:lnTo>
                  <a:lnTo>
                    <a:pt x="9789" y="5647"/>
                  </a:lnTo>
                  <a:lnTo>
                    <a:pt x="9805" y="5622"/>
                  </a:lnTo>
                  <a:lnTo>
                    <a:pt x="9823" y="5600"/>
                  </a:lnTo>
                  <a:lnTo>
                    <a:pt x="9841" y="5577"/>
                  </a:lnTo>
                  <a:lnTo>
                    <a:pt x="9861" y="5557"/>
                  </a:lnTo>
                  <a:lnTo>
                    <a:pt x="9881" y="5538"/>
                  </a:lnTo>
                  <a:lnTo>
                    <a:pt x="9903" y="5520"/>
                  </a:lnTo>
                  <a:lnTo>
                    <a:pt x="9925" y="5503"/>
                  </a:lnTo>
                  <a:lnTo>
                    <a:pt x="9949" y="5487"/>
                  </a:lnTo>
                  <a:lnTo>
                    <a:pt x="9973" y="5473"/>
                  </a:lnTo>
                  <a:lnTo>
                    <a:pt x="9999" y="5460"/>
                  </a:lnTo>
                  <a:lnTo>
                    <a:pt x="10024" y="5448"/>
                  </a:lnTo>
                  <a:lnTo>
                    <a:pt x="10052" y="5436"/>
                  </a:lnTo>
                  <a:lnTo>
                    <a:pt x="10080" y="5427"/>
                  </a:lnTo>
                  <a:lnTo>
                    <a:pt x="10108" y="5419"/>
                  </a:lnTo>
                  <a:lnTo>
                    <a:pt x="10138" y="5412"/>
                  </a:lnTo>
                  <a:lnTo>
                    <a:pt x="10168" y="5407"/>
                  </a:lnTo>
                  <a:lnTo>
                    <a:pt x="10198" y="5402"/>
                  </a:lnTo>
                  <a:lnTo>
                    <a:pt x="10230" y="5398"/>
                  </a:lnTo>
                  <a:lnTo>
                    <a:pt x="10262" y="5396"/>
                  </a:lnTo>
                  <a:lnTo>
                    <a:pt x="10294" y="5396"/>
                  </a:lnTo>
                  <a:lnTo>
                    <a:pt x="10320" y="5396"/>
                  </a:lnTo>
                  <a:lnTo>
                    <a:pt x="10346" y="5397"/>
                  </a:lnTo>
                  <a:lnTo>
                    <a:pt x="10370" y="5400"/>
                  </a:lnTo>
                  <a:lnTo>
                    <a:pt x="10395" y="5402"/>
                  </a:lnTo>
                  <a:lnTo>
                    <a:pt x="10418" y="5405"/>
                  </a:lnTo>
                  <a:lnTo>
                    <a:pt x="10441" y="5408"/>
                  </a:lnTo>
                  <a:lnTo>
                    <a:pt x="10463" y="5412"/>
                  </a:lnTo>
                  <a:lnTo>
                    <a:pt x="10485" y="5416"/>
                  </a:lnTo>
                  <a:lnTo>
                    <a:pt x="10505" y="5421"/>
                  </a:lnTo>
                  <a:lnTo>
                    <a:pt x="10526" y="5426"/>
                  </a:lnTo>
                  <a:lnTo>
                    <a:pt x="10545" y="5431"/>
                  </a:lnTo>
                  <a:lnTo>
                    <a:pt x="10563" y="5437"/>
                  </a:lnTo>
                  <a:lnTo>
                    <a:pt x="10598" y="5450"/>
                  </a:lnTo>
                  <a:lnTo>
                    <a:pt x="10630" y="5463"/>
                  </a:lnTo>
                  <a:lnTo>
                    <a:pt x="10699" y="5213"/>
                  </a:lnTo>
                  <a:lnTo>
                    <a:pt x="10685" y="5206"/>
                  </a:lnTo>
                  <a:lnTo>
                    <a:pt x="10671" y="5200"/>
                  </a:lnTo>
                  <a:lnTo>
                    <a:pt x="10654" y="5193"/>
                  </a:lnTo>
                  <a:lnTo>
                    <a:pt x="10635" y="5187"/>
                  </a:lnTo>
                  <a:lnTo>
                    <a:pt x="10615" y="5180"/>
                  </a:lnTo>
                  <a:lnTo>
                    <a:pt x="10593" y="5174"/>
                  </a:lnTo>
                  <a:lnTo>
                    <a:pt x="10569" y="5167"/>
                  </a:lnTo>
                  <a:lnTo>
                    <a:pt x="10543" y="5162"/>
                  </a:lnTo>
                  <a:lnTo>
                    <a:pt x="10516" y="5156"/>
                  </a:lnTo>
                  <a:lnTo>
                    <a:pt x="10488" y="5152"/>
                  </a:lnTo>
                  <a:lnTo>
                    <a:pt x="10457" y="5148"/>
                  </a:lnTo>
                  <a:lnTo>
                    <a:pt x="10424" y="5144"/>
                  </a:lnTo>
                  <a:lnTo>
                    <a:pt x="10392" y="5141"/>
                  </a:lnTo>
                  <a:lnTo>
                    <a:pt x="10356" y="5139"/>
                  </a:lnTo>
                  <a:lnTo>
                    <a:pt x="10319" y="5137"/>
                  </a:lnTo>
                  <a:lnTo>
                    <a:pt x="10281" y="5137"/>
                  </a:lnTo>
                  <a:lnTo>
                    <a:pt x="10232" y="5138"/>
                  </a:lnTo>
                  <a:lnTo>
                    <a:pt x="10184" y="5141"/>
                  </a:lnTo>
                  <a:lnTo>
                    <a:pt x="10137" y="5146"/>
                  </a:lnTo>
                  <a:lnTo>
                    <a:pt x="10091" y="5152"/>
                  </a:lnTo>
                  <a:lnTo>
                    <a:pt x="10045" y="5161"/>
                  </a:lnTo>
                  <a:lnTo>
                    <a:pt x="10001" y="5172"/>
                  </a:lnTo>
                  <a:lnTo>
                    <a:pt x="9957" y="5185"/>
                  </a:lnTo>
                  <a:lnTo>
                    <a:pt x="9915" y="5199"/>
                  </a:lnTo>
                  <a:lnTo>
                    <a:pt x="9874" y="5215"/>
                  </a:lnTo>
                  <a:lnTo>
                    <a:pt x="9834" y="5233"/>
                  </a:lnTo>
                  <a:lnTo>
                    <a:pt x="9795" y="5253"/>
                  </a:lnTo>
                  <a:lnTo>
                    <a:pt x="9758" y="5275"/>
                  </a:lnTo>
                  <a:lnTo>
                    <a:pt x="9723" y="5298"/>
                  </a:lnTo>
                  <a:lnTo>
                    <a:pt x="9688" y="5323"/>
                  </a:lnTo>
                  <a:lnTo>
                    <a:pt x="9654" y="5349"/>
                  </a:lnTo>
                  <a:lnTo>
                    <a:pt x="9623" y="5378"/>
                  </a:lnTo>
                  <a:lnTo>
                    <a:pt x="9593" y="5409"/>
                  </a:lnTo>
                  <a:lnTo>
                    <a:pt x="9564" y="5440"/>
                  </a:lnTo>
                  <a:lnTo>
                    <a:pt x="9537" y="5473"/>
                  </a:lnTo>
                  <a:lnTo>
                    <a:pt x="9512" y="5509"/>
                  </a:lnTo>
                  <a:lnTo>
                    <a:pt x="9488" y="5545"/>
                  </a:lnTo>
                  <a:lnTo>
                    <a:pt x="9467" y="5584"/>
                  </a:lnTo>
                  <a:lnTo>
                    <a:pt x="9447" y="5622"/>
                  </a:lnTo>
                  <a:lnTo>
                    <a:pt x="9429" y="5664"/>
                  </a:lnTo>
                  <a:lnTo>
                    <a:pt x="9414" y="5706"/>
                  </a:lnTo>
                  <a:lnTo>
                    <a:pt x="9399" y="5750"/>
                  </a:lnTo>
                  <a:lnTo>
                    <a:pt x="9387" y="5796"/>
                  </a:lnTo>
                  <a:lnTo>
                    <a:pt x="9378" y="5843"/>
                  </a:lnTo>
                  <a:lnTo>
                    <a:pt x="9370" y="5891"/>
                  </a:lnTo>
                  <a:lnTo>
                    <a:pt x="9364" y="5942"/>
                  </a:lnTo>
                  <a:lnTo>
                    <a:pt x="9360" y="5993"/>
                  </a:lnTo>
                  <a:lnTo>
                    <a:pt x="9359" y="6045"/>
                  </a:lnTo>
                  <a:lnTo>
                    <a:pt x="9360" y="6093"/>
                  </a:lnTo>
                  <a:lnTo>
                    <a:pt x="9364" y="6141"/>
                  </a:lnTo>
                  <a:lnTo>
                    <a:pt x="9368" y="6187"/>
                  </a:lnTo>
                  <a:lnTo>
                    <a:pt x="9375" y="6232"/>
                  </a:lnTo>
                  <a:lnTo>
                    <a:pt x="9383" y="6276"/>
                  </a:lnTo>
                  <a:lnTo>
                    <a:pt x="9393" y="6319"/>
                  </a:lnTo>
                  <a:lnTo>
                    <a:pt x="9405" y="6361"/>
                  </a:lnTo>
                  <a:lnTo>
                    <a:pt x="9420" y="6401"/>
                  </a:lnTo>
                  <a:lnTo>
                    <a:pt x="9436" y="6441"/>
                  </a:lnTo>
                  <a:lnTo>
                    <a:pt x="9454" y="6478"/>
                  </a:lnTo>
                  <a:lnTo>
                    <a:pt x="9473" y="6514"/>
                  </a:lnTo>
                  <a:lnTo>
                    <a:pt x="9493" y="6549"/>
                  </a:lnTo>
                  <a:lnTo>
                    <a:pt x="9516" y="6583"/>
                  </a:lnTo>
                  <a:lnTo>
                    <a:pt x="9540" y="6615"/>
                  </a:lnTo>
                  <a:lnTo>
                    <a:pt x="9566" y="6646"/>
                  </a:lnTo>
                  <a:lnTo>
                    <a:pt x="9594" y="6675"/>
                  </a:lnTo>
                  <a:lnTo>
                    <a:pt x="9623" y="6702"/>
                  </a:lnTo>
                  <a:lnTo>
                    <a:pt x="9654" y="6728"/>
                  </a:lnTo>
                  <a:lnTo>
                    <a:pt x="9687" y="6752"/>
                  </a:lnTo>
                  <a:lnTo>
                    <a:pt x="9721" y="6776"/>
                  </a:lnTo>
                  <a:lnTo>
                    <a:pt x="9755" y="6796"/>
                  </a:lnTo>
                  <a:lnTo>
                    <a:pt x="9792" y="6816"/>
                  </a:lnTo>
                  <a:lnTo>
                    <a:pt x="9831" y="6834"/>
                  </a:lnTo>
                  <a:lnTo>
                    <a:pt x="9871" y="6851"/>
                  </a:lnTo>
                  <a:lnTo>
                    <a:pt x="9912" y="6864"/>
                  </a:lnTo>
                  <a:lnTo>
                    <a:pt x="9955" y="6877"/>
                  </a:lnTo>
                  <a:lnTo>
                    <a:pt x="9999" y="6887"/>
                  </a:lnTo>
                  <a:lnTo>
                    <a:pt x="10044" y="6897"/>
                  </a:lnTo>
                  <a:lnTo>
                    <a:pt x="10091" y="6903"/>
                  </a:lnTo>
                  <a:lnTo>
                    <a:pt x="10139" y="6908"/>
                  </a:lnTo>
                  <a:lnTo>
                    <a:pt x="10188" y="6911"/>
                  </a:lnTo>
                  <a:lnTo>
                    <a:pt x="10238" y="6912"/>
                  </a:lnTo>
                  <a:lnTo>
                    <a:pt x="10277" y="6912"/>
                  </a:lnTo>
                  <a:lnTo>
                    <a:pt x="10315" y="6910"/>
                  </a:lnTo>
                  <a:lnTo>
                    <a:pt x="10351" y="6908"/>
                  </a:lnTo>
                  <a:lnTo>
                    <a:pt x="10385" y="6905"/>
                  </a:lnTo>
                  <a:lnTo>
                    <a:pt x="10419" y="6902"/>
                  </a:lnTo>
                  <a:lnTo>
                    <a:pt x="10452" y="6897"/>
                  </a:lnTo>
                  <a:lnTo>
                    <a:pt x="10483" y="6893"/>
                  </a:lnTo>
                  <a:lnTo>
                    <a:pt x="10512" y="6886"/>
                  </a:lnTo>
                  <a:lnTo>
                    <a:pt x="10540" y="6881"/>
                  </a:lnTo>
                  <a:lnTo>
                    <a:pt x="10566" y="6875"/>
                  </a:lnTo>
                  <a:lnTo>
                    <a:pt x="10590" y="6868"/>
                  </a:lnTo>
                  <a:lnTo>
                    <a:pt x="10614" y="6862"/>
                  </a:lnTo>
                  <a:lnTo>
                    <a:pt x="10634" y="6855"/>
                  </a:lnTo>
                  <a:lnTo>
                    <a:pt x="10654" y="6848"/>
                  </a:lnTo>
                  <a:lnTo>
                    <a:pt x="10670" y="6840"/>
                  </a:lnTo>
                  <a:lnTo>
                    <a:pt x="10685" y="6833"/>
                  </a:lnTo>
                  <a:lnTo>
                    <a:pt x="10633" y="6586"/>
                  </a:lnTo>
                  <a:close/>
                  <a:moveTo>
                    <a:pt x="8774" y="5163"/>
                  </a:moveTo>
                  <a:lnTo>
                    <a:pt x="8774" y="6884"/>
                  </a:lnTo>
                  <a:lnTo>
                    <a:pt x="9089" y="6884"/>
                  </a:lnTo>
                  <a:lnTo>
                    <a:pt x="9089" y="5163"/>
                  </a:lnTo>
                  <a:lnTo>
                    <a:pt x="8774" y="5163"/>
                  </a:lnTo>
                  <a:close/>
                  <a:moveTo>
                    <a:pt x="7994" y="6884"/>
                  </a:moveTo>
                  <a:lnTo>
                    <a:pt x="8589" y="5163"/>
                  </a:lnTo>
                  <a:lnTo>
                    <a:pt x="8255" y="5163"/>
                  </a:lnTo>
                  <a:lnTo>
                    <a:pt x="8003" y="5951"/>
                  </a:lnTo>
                  <a:lnTo>
                    <a:pt x="7978" y="6029"/>
                  </a:lnTo>
                  <a:lnTo>
                    <a:pt x="7954" y="6108"/>
                  </a:lnTo>
                  <a:lnTo>
                    <a:pt x="7930" y="6186"/>
                  </a:lnTo>
                  <a:lnTo>
                    <a:pt x="7908" y="6265"/>
                  </a:lnTo>
                  <a:lnTo>
                    <a:pt x="7886" y="6342"/>
                  </a:lnTo>
                  <a:lnTo>
                    <a:pt x="7866" y="6420"/>
                  </a:lnTo>
                  <a:lnTo>
                    <a:pt x="7846" y="6497"/>
                  </a:lnTo>
                  <a:lnTo>
                    <a:pt x="7828" y="6574"/>
                  </a:lnTo>
                  <a:lnTo>
                    <a:pt x="7823" y="6574"/>
                  </a:lnTo>
                  <a:lnTo>
                    <a:pt x="7805" y="6496"/>
                  </a:lnTo>
                  <a:lnTo>
                    <a:pt x="7787" y="6418"/>
                  </a:lnTo>
                  <a:lnTo>
                    <a:pt x="7767" y="6340"/>
                  </a:lnTo>
                  <a:lnTo>
                    <a:pt x="7746" y="6264"/>
                  </a:lnTo>
                  <a:lnTo>
                    <a:pt x="7725" y="6185"/>
                  </a:lnTo>
                  <a:lnTo>
                    <a:pt x="7702" y="6107"/>
                  </a:lnTo>
                  <a:lnTo>
                    <a:pt x="7679" y="6027"/>
                  </a:lnTo>
                  <a:lnTo>
                    <a:pt x="7654" y="5947"/>
                  </a:lnTo>
                  <a:lnTo>
                    <a:pt x="7419" y="5163"/>
                  </a:lnTo>
                  <a:lnTo>
                    <a:pt x="7076" y="5163"/>
                  </a:lnTo>
                  <a:lnTo>
                    <a:pt x="7634" y="6884"/>
                  </a:lnTo>
                  <a:lnTo>
                    <a:pt x="7994" y="6884"/>
                  </a:lnTo>
                  <a:close/>
                  <a:moveTo>
                    <a:pt x="5423" y="5865"/>
                  </a:moveTo>
                  <a:lnTo>
                    <a:pt x="4774" y="5865"/>
                  </a:lnTo>
                  <a:lnTo>
                    <a:pt x="4774" y="5422"/>
                  </a:lnTo>
                  <a:lnTo>
                    <a:pt x="5462" y="5422"/>
                  </a:lnTo>
                  <a:lnTo>
                    <a:pt x="5462" y="5163"/>
                  </a:lnTo>
                  <a:lnTo>
                    <a:pt x="4459" y="5163"/>
                  </a:lnTo>
                  <a:lnTo>
                    <a:pt x="4459" y="6884"/>
                  </a:lnTo>
                  <a:lnTo>
                    <a:pt x="5500" y="6884"/>
                  </a:lnTo>
                  <a:lnTo>
                    <a:pt x="5500" y="6626"/>
                  </a:lnTo>
                  <a:lnTo>
                    <a:pt x="4774" y="6626"/>
                  </a:lnTo>
                  <a:lnTo>
                    <a:pt x="4774" y="6122"/>
                  </a:lnTo>
                  <a:lnTo>
                    <a:pt x="5423" y="6122"/>
                  </a:lnTo>
                  <a:lnTo>
                    <a:pt x="5423" y="5865"/>
                  </a:lnTo>
                  <a:close/>
                  <a:moveTo>
                    <a:pt x="3059" y="6803"/>
                  </a:moveTo>
                  <a:lnTo>
                    <a:pt x="3077" y="6813"/>
                  </a:lnTo>
                  <a:lnTo>
                    <a:pt x="3098" y="6823"/>
                  </a:lnTo>
                  <a:lnTo>
                    <a:pt x="3121" y="6833"/>
                  </a:lnTo>
                  <a:lnTo>
                    <a:pt x="3146" y="6843"/>
                  </a:lnTo>
                  <a:lnTo>
                    <a:pt x="3171" y="6853"/>
                  </a:lnTo>
                  <a:lnTo>
                    <a:pt x="3199" y="6862"/>
                  </a:lnTo>
                  <a:lnTo>
                    <a:pt x="3228" y="6871"/>
                  </a:lnTo>
                  <a:lnTo>
                    <a:pt x="3258" y="6878"/>
                  </a:lnTo>
                  <a:lnTo>
                    <a:pt x="3289" y="6885"/>
                  </a:lnTo>
                  <a:lnTo>
                    <a:pt x="3322" y="6893"/>
                  </a:lnTo>
                  <a:lnTo>
                    <a:pt x="3354" y="6898"/>
                  </a:lnTo>
                  <a:lnTo>
                    <a:pt x="3387" y="6903"/>
                  </a:lnTo>
                  <a:lnTo>
                    <a:pt x="3421" y="6907"/>
                  </a:lnTo>
                  <a:lnTo>
                    <a:pt x="3456" y="6910"/>
                  </a:lnTo>
                  <a:lnTo>
                    <a:pt x="3489" y="6911"/>
                  </a:lnTo>
                  <a:lnTo>
                    <a:pt x="3524" y="6912"/>
                  </a:lnTo>
                  <a:lnTo>
                    <a:pt x="3565" y="6911"/>
                  </a:lnTo>
                  <a:lnTo>
                    <a:pt x="3604" y="6909"/>
                  </a:lnTo>
                  <a:lnTo>
                    <a:pt x="3643" y="6906"/>
                  </a:lnTo>
                  <a:lnTo>
                    <a:pt x="3680" y="6901"/>
                  </a:lnTo>
                  <a:lnTo>
                    <a:pt x="3715" y="6896"/>
                  </a:lnTo>
                  <a:lnTo>
                    <a:pt x="3749" y="6888"/>
                  </a:lnTo>
                  <a:lnTo>
                    <a:pt x="3782" y="6879"/>
                  </a:lnTo>
                  <a:lnTo>
                    <a:pt x="3814" y="6870"/>
                  </a:lnTo>
                  <a:lnTo>
                    <a:pt x="3843" y="6860"/>
                  </a:lnTo>
                  <a:lnTo>
                    <a:pt x="3872" y="6848"/>
                  </a:lnTo>
                  <a:lnTo>
                    <a:pt x="3900" y="6835"/>
                  </a:lnTo>
                  <a:lnTo>
                    <a:pt x="3926" y="6821"/>
                  </a:lnTo>
                  <a:lnTo>
                    <a:pt x="3951" y="6807"/>
                  </a:lnTo>
                  <a:lnTo>
                    <a:pt x="3974" y="6791"/>
                  </a:lnTo>
                  <a:lnTo>
                    <a:pt x="3996" y="6775"/>
                  </a:lnTo>
                  <a:lnTo>
                    <a:pt x="4017" y="6758"/>
                  </a:lnTo>
                  <a:lnTo>
                    <a:pt x="4037" y="6739"/>
                  </a:lnTo>
                  <a:lnTo>
                    <a:pt x="4055" y="6720"/>
                  </a:lnTo>
                  <a:lnTo>
                    <a:pt x="4072" y="6700"/>
                  </a:lnTo>
                  <a:lnTo>
                    <a:pt x="4088" y="6680"/>
                  </a:lnTo>
                  <a:lnTo>
                    <a:pt x="4102" y="6659"/>
                  </a:lnTo>
                  <a:lnTo>
                    <a:pt x="4115" y="6637"/>
                  </a:lnTo>
                  <a:lnTo>
                    <a:pt x="4127" y="6615"/>
                  </a:lnTo>
                  <a:lnTo>
                    <a:pt x="4137" y="6592"/>
                  </a:lnTo>
                  <a:lnTo>
                    <a:pt x="4146" y="6568"/>
                  </a:lnTo>
                  <a:lnTo>
                    <a:pt x="4154" y="6545"/>
                  </a:lnTo>
                  <a:lnTo>
                    <a:pt x="4162" y="6521"/>
                  </a:lnTo>
                  <a:lnTo>
                    <a:pt x="4167" y="6496"/>
                  </a:lnTo>
                  <a:lnTo>
                    <a:pt x="4172" y="6471"/>
                  </a:lnTo>
                  <a:lnTo>
                    <a:pt x="4175" y="6446"/>
                  </a:lnTo>
                  <a:lnTo>
                    <a:pt x="4176" y="6420"/>
                  </a:lnTo>
                  <a:lnTo>
                    <a:pt x="4177" y="6395"/>
                  </a:lnTo>
                  <a:lnTo>
                    <a:pt x="4177" y="6372"/>
                  </a:lnTo>
                  <a:lnTo>
                    <a:pt x="4175" y="6350"/>
                  </a:lnTo>
                  <a:lnTo>
                    <a:pt x="4173" y="6327"/>
                  </a:lnTo>
                  <a:lnTo>
                    <a:pt x="4170" y="6307"/>
                  </a:lnTo>
                  <a:lnTo>
                    <a:pt x="4167" y="6285"/>
                  </a:lnTo>
                  <a:lnTo>
                    <a:pt x="4162" y="6266"/>
                  </a:lnTo>
                  <a:lnTo>
                    <a:pt x="4156" y="6245"/>
                  </a:lnTo>
                  <a:lnTo>
                    <a:pt x="4149" y="6226"/>
                  </a:lnTo>
                  <a:lnTo>
                    <a:pt x="4142" y="6207"/>
                  </a:lnTo>
                  <a:lnTo>
                    <a:pt x="4134" y="6189"/>
                  </a:lnTo>
                  <a:lnTo>
                    <a:pt x="4126" y="6172"/>
                  </a:lnTo>
                  <a:lnTo>
                    <a:pt x="4116" y="6154"/>
                  </a:lnTo>
                  <a:lnTo>
                    <a:pt x="4105" y="6137"/>
                  </a:lnTo>
                  <a:lnTo>
                    <a:pt x="4093" y="6120"/>
                  </a:lnTo>
                  <a:lnTo>
                    <a:pt x="4081" y="6104"/>
                  </a:lnTo>
                  <a:lnTo>
                    <a:pt x="4067" y="6089"/>
                  </a:lnTo>
                  <a:lnTo>
                    <a:pt x="4053" y="6073"/>
                  </a:lnTo>
                  <a:lnTo>
                    <a:pt x="4039" y="6058"/>
                  </a:lnTo>
                  <a:lnTo>
                    <a:pt x="4022" y="6044"/>
                  </a:lnTo>
                  <a:lnTo>
                    <a:pt x="4006" y="6029"/>
                  </a:lnTo>
                  <a:lnTo>
                    <a:pt x="3988" y="6016"/>
                  </a:lnTo>
                  <a:lnTo>
                    <a:pt x="3969" y="6002"/>
                  </a:lnTo>
                  <a:lnTo>
                    <a:pt x="3950" y="5989"/>
                  </a:lnTo>
                  <a:lnTo>
                    <a:pt x="3929" y="5976"/>
                  </a:lnTo>
                  <a:lnTo>
                    <a:pt x="3908" y="5964"/>
                  </a:lnTo>
                  <a:lnTo>
                    <a:pt x="3886" y="5952"/>
                  </a:lnTo>
                  <a:lnTo>
                    <a:pt x="3863" y="5939"/>
                  </a:lnTo>
                  <a:lnTo>
                    <a:pt x="3839" y="5927"/>
                  </a:lnTo>
                  <a:lnTo>
                    <a:pt x="3814" y="5916"/>
                  </a:lnTo>
                  <a:lnTo>
                    <a:pt x="3788" y="5905"/>
                  </a:lnTo>
                  <a:lnTo>
                    <a:pt x="3762" y="5893"/>
                  </a:lnTo>
                  <a:lnTo>
                    <a:pt x="3734" y="5883"/>
                  </a:lnTo>
                  <a:lnTo>
                    <a:pt x="3693" y="5867"/>
                  </a:lnTo>
                  <a:lnTo>
                    <a:pt x="3654" y="5851"/>
                  </a:lnTo>
                  <a:lnTo>
                    <a:pt x="3618" y="5835"/>
                  </a:lnTo>
                  <a:lnTo>
                    <a:pt x="3586" y="5821"/>
                  </a:lnTo>
                  <a:lnTo>
                    <a:pt x="3556" y="5806"/>
                  </a:lnTo>
                  <a:lnTo>
                    <a:pt x="3529" y="5790"/>
                  </a:lnTo>
                  <a:lnTo>
                    <a:pt x="3505" y="5775"/>
                  </a:lnTo>
                  <a:lnTo>
                    <a:pt x="3483" y="5758"/>
                  </a:lnTo>
                  <a:lnTo>
                    <a:pt x="3473" y="5750"/>
                  </a:lnTo>
                  <a:lnTo>
                    <a:pt x="3465" y="5742"/>
                  </a:lnTo>
                  <a:lnTo>
                    <a:pt x="3456" y="5734"/>
                  </a:lnTo>
                  <a:lnTo>
                    <a:pt x="3449" y="5725"/>
                  </a:lnTo>
                  <a:lnTo>
                    <a:pt x="3441" y="5717"/>
                  </a:lnTo>
                  <a:lnTo>
                    <a:pt x="3435" y="5707"/>
                  </a:lnTo>
                  <a:lnTo>
                    <a:pt x="3429" y="5698"/>
                  </a:lnTo>
                  <a:lnTo>
                    <a:pt x="3424" y="5689"/>
                  </a:lnTo>
                  <a:lnTo>
                    <a:pt x="3419" y="5679"/>
                  </a:lnTo>
                  <a:lnTo>
                    <a:pt x="3416" y="5668"/>
                  </a:lnTo>
                  <a:lnTo>
                    <a:pt x="3412" y="5658"/>
                  </a:lnTo>
                  <a:lnTo>
                    <a:pt x="3410" y="5647"/>
                  </a:lnTo>
                  <a:lnTo>
                    <a:pt x="3408" y="5637"/>
                  </a:lnTo>
                  <a:lnTo>
                    <a:pt x="3406" y="5626"/>
                  </a:lnTo>
                  <a:lnTo>
                    <a:pt x="3405" y="5613"/>
                  </a:lnTo>
                  <a:lnTo>
                    <a:pt x="3405" y="5601"/>
                  </a:lnTo>
                  <a:lnTo>
                    <a:pt x="3406" y="5583"/>
                  </a:lnTo>
                  <a:lnTo>
                    <a:pt x="3409" y="5563"/>
                  </a:lnTo>
                  <a:lnTo>
                    <a:pt x="3411" y="5554"/>
                  </a:lnTo>
                  <a:lnTo>
                    <a:pt x="3414" y="5545"/>
                  </a:lnTo>
                  <a:lnTo>
                    <a:pt x="3417" y="5536"/>
                  </a:lnTo>
                  <a:lnTo>
                    <a:pt x="3421" y="5526"/>
                  </a:lnTo>
                  <a:lnTo>
                    <a:pt x="3425" y="5517"/>
                  </a:lnTo>
                  <a:lnTo>
                    <a:pt x="3430" y="5508"/>
                  </a:lnTo>
                  <a:lnTo>
                    <a:pt x="3436" y="5500"/>
                  </a:lnTo>
                  <a:lnTo>
                    <a:pt x="3442" y="5491"/>
                  </a:lnTo>
                  <a:lnTo>
                    <a:pt x="3449" y="5482"/>
                  </a:lnTo>
                  <a:lnTo>
                    <a:pt x="3456" y="5475"/>
                  </a:lnTo>
                  <a:lnTo>
                    <a:pt x="3464" y="5467"/>
                  </a:lnTo>
                  <a:lnTo>
                    <a:pt x="3472" y="5460"/>
                  </a:lnTo>
                  <a:lnTo>
                    <a:pt x="3481" y="5453"/>
                  </a:lnTo>
                  <a:lnTo>
                    <a:pt x="3490" y="5446"/>
                  </a:lnTo>
                  <a:lnTo>
                    <a:pt x="3501" y="5438"/>
                  </a:lnTo>
                  <a:lnTo>
                    <a:pt x="3511" y="5432"/>
                  </a:lnTo>
                  <a:lnTo>
                    <a:pt x="3522" y="5427"/>
                  </a:lnTo>
                  <a:lnTo>
                    <a:pt x="3534" y="5421"/>
                  </a:lnTo>
                  <a:lnTo>
                    <a:pt x="3547" y="5417"/>
                  </a:lnTo>
                  <a:lnTo>
                    <a:pt x="3560" y="5412"/>
                  </a:lnTo>
                  <a:lnTo>
                    <a:pt x="3574" y="5408"/>
                  </a:lnTo>
                  <a:lnTo>
                    <a:pt x="3589" y="5405"/>
                  </a:lnTo>
                  <a:lnTo>
                    <a:pt x="3604" y="5402"/>
                  </a:lnTo>
                  <a:lnTo>
                    <a:pt x="3619" y="5398"/>
                  </a:lnTo>
                  <a:lnTo>
                    <a:pt x="3636" y="5396"/>
                  </a:lnTo>
                  <a:lnTo>
                    <a:pt x="3653" y="5395"/>
                  </a:lnTo>
                  <a:lnTo>
                    <a:pt x="3671" y="5394"/>
                  </a:lnTo>
                  <a:lnTo>
                    <a:pt x="3689" y="5393"/>
                  </a:lnTo>
                  <a:lnTo>
                    <a:pt x="3719" y="5394"/>
                  </a:lnTo>
                  <a:lnTo>
                    <a:pt x="3747" y="5396"/>
                  </a:lnTo>
                  <a:lnTo>
                    <a:pt x="3776" y="5398"/>
                  </a:lnTo>
                  <a:lnTo>
                    <a:pt x="3802" y="5402"/>
                  </a:lnTo>
                  <a:lnTo>
                    <a:pt x="3828" y="5406"/>
                  </a:lnTo>
                  <a:lnTo>
                    <a:pt x="3853" y="5411"/>
                  </a:lnTo>
                  <a:lnTo>
                    <a:pt x="3876" y="5417"/>
                  </a:lnTo>
                  <a:lnTo>
                    <a:pt x="3899" y="5422"/>
                  </a:lnTo>
                  <a:lnTo>
                    <a:pt x="3919" y="5429"/>
                  </a:lnTo>
                  <a:lnTo>
                    <a:pt x="3940" y="5435"/>
                  </a:lnTo>
                  <a:lnTo>
                    <a:pt x="3958" y="5442"/>
                  </a:lnTo>
                  <a:lnTo>
                    <a:pt x="3975" y="5449"/>
                  </a:lnTo>
                  <a:lnTo>
                    <a:pt x="4007" y="5463"/>
                  </a:lnTo>
                  <a:lnTo>
                    <a:pt x="4033" y="5475"/>
                  </a:lnTo>
                  <a:lnTo>
                    <a:pt x="4108" y="5222"/>
                  </a:lnTo>
                  <a:lnTo>
                    <a:pt x="4091" y="5213"/>
                  </a:lnTo>
                  <a:lnTo>
                    <a:pt x="4073" y="5205"/>
                  </a:lnTo>
                  <a:lnTo>
                    <a:pt x="4053" y="5197"/>
                  </a:lnTo>
                  <a:lnTo>
                    <a:pt x="4033" y="5189"/>
                  </a:lnTo>
                  <a:lnTo>
                    <a:pt x="4010" y="5182"/>
                  </a:lnTo>
                  <a:lnTo>
                    <a:pt x="3988" y="5175"/>
                  </a:lnTo>
                  <a:lnTo>
                    <a:pt x="3963" y="5168"/>
                  </a:lnTo>
                  <a:lnTo>
                    <a:pt x="3939" y="5162"/>
                  </a:lnTo>
                  <a:lnTo>
                    <a:pt x="3912" y="5157"/>
                  </a:lnTo>
                  <a:lnTo>
                    <a:pt x="3884" y="5152"/>
                  </a:lnTo>
                  <a:lnTo>
                    <a:pt x="3856" y="5147"/>
                  </a:lnTo>
                  <a:lnTo>
                    <a:pt x="3826" y="5144"/>
                  </a:lnTo>
                  <a:lnTo>
                    <a:pt x="3795" y="5141"/>
                  </a:lnTo>
                  <a:lnTo>
                    <a:pt x="3763" y="5139"/>
                  </a:lnTo>
                  <a:lnTo>
                    <a:pt x="3730" y="5137"/>
                  </a:lnTo>
                  <a:lnTo>
                    <a:pt x="3695" y="5137"/>
                  </a:lnTo>
                  <a:lnTo>
                    <a:pt x="3661" y="5138"/>
                  </a:lnTo>
                  <a:lnTo>
                    <a:pt x="3628" y="5139"/>
                  </a:lnTo>
                  <a:lnTo>
                    <a:pt x="3594" y="5142"/>
                  </a:lnTo>
                  <a:lnTo>
                    <a:pt x="3562" y="5146"/>
                  </a:lnTo>
                  <a:lnTo>
                    <a:pt x="3530" y="5152"/>
                  </a:lnTo>
                  <a:lnTo>
                    <a:pt x="3501" y="5158"/>
                  </a:lnTo>
                  <a:lnTo>
                    <a:pt x="3471" y="5165"/>
                  </a:lnTo>
                  <a:lnTo>
                    <a:pt x="3442" y="5175"/>
                  </a:lnTo>
                  <a:lnTo>
                    <a:pt x="3415" y="5184"/>
                  </a:lnTo>
                  <a:lnTo>
                    <a:pt x="3388" y="5195"/>
                  </a:lnTo>
                  <a:lnTo>
                    <a:pt x="3363" y="5206"/>
                  </a:lnTo>
                  <a:lnTo>
                    <a:pt x="3338" y="5219"/>
                  </a:lnTo>
                  <a:lnTo>
                    <a:pt x="3315" y="5232"/>
                  </a:lnTo>
                  <a:lnTo>
                    <a:pt x="3293" y="5247"/>
                  </a:lnTo>
                  <a:lnTo>
                    <a:pt x="3272" y="5262"/>
                  </a:lnTo>
                  <a:lnTo>
                    <a:pt x="3251" y="5278"/>
                  </a:lnTo>
                  <a:lnTo>
                    <a:pt x="3232" y="5295"/>
                  </a:lnTo>
                  <a:lnTo>
                    <a:pt x="3213" y="5313"/>
                  </a:lnTo>
                  <a:lnTo>
                    <a:pt x="3196" y="5331"/>
                  </a:lnTo>
                  <a:lnTo>
                    <a:pt x="3181" y="5350"/>
                  </a:lnTo>
                  <a:lnTo>
                    <a:pt x="3166" y="5371"/>
                  </a:lnTo>
                  <a:lnTo>
                    <a:pt x="3152" y="5391"/>
                  </a:lnTo>
                  <a:lnTo>
                    <a:pt x="3140" y="5413"/>
                  </a:lnTo>
                  <a:lnTo>
                    <a:pt x="3128" y="5435"/>
                  </a:lnTo>
                  <a:lnTo>
                    <a:pt x="3119" y="5458"/>
                  </a:lnTo>
                  <a:lnTo>
                    <a:pt x="3110" y="5480"/>
                  </a:lnTo>
                  <a:lnTo>
                    <a:pt x="3103" y="5505"/>
                  </a:lnTo>
                  <a:lnTo>
                    <a:pt x="3097" y="5528"/>
                  </a:lnTo>
                  <a:lnTo>
                    <a:pt x="3093" y="5554"/>
                  </a:lnTo>
                  <a:lnTo>
                    <a:pt x="3088" y="5578"/>
                  </a:lnTo>
                  <a:lnTo>
                    <a:pt x="3086" y="5605"/>
                  </a:lnTo>
                  <a:lnTo>
                    <a:pt x="3086" y="5631"/>
                  </a:lnTo>
                  <a:lnTo>
                    <a:pt x="3086" y="5654"/>
                  </a:lnTo>
                  <a:lnTo>
                    <a:pt x="3088" y="5676"/>
                  </a:lnTo>
                  <a:lnTo>
                    <a:pt x="3090" y="5698"/>
                  </a:lnTo>
                  <a:lnTo>
                    <a:pt x="3095" y="5720"/>
                  </a:lnTo>
                  <a:lnTo>
                    <a:pt x="3099" y="5740"/>
                  </a:lnTo>
                  <a:lnTo>
                    <a:pt x="3105" y="5761"/>
                  </a:lnTo>
                  <a:lnTo>
                    <a:pt x="3111" y="5780"/>
                  </a:lnTo>
                  <a:lnTo>
                    <a:pt x="3119" y="5799"/>
                  </a:lnTo>
                  <a:lnTo>
                    <a:pt x="3127" y="5818"/>
                  </a:lnTo>
                  <a:lnTo>
                    <a:pt x="3137" y="5836"/>
                  </a:lnTo>
                  <a:lnTo>
                    <a:pt x="3148" y="5854"/>
                  </a:lnTo>
                  <a:lnTo>
                    <a:pt x="3159" y="5871"/>
                  </a:lnTo>
                  <a:lnTo>
                    <a:pt x="3171" y="5888"/>
                  </a:lnTo>
                  <a:lnTo>
                    <a:pt x="3184" y="5905"/>
                  </a:lnTo>
                  <a:lnTo>
                    <a:pt x="3198" y="5920"/>
                  </a:lnTo>
                  <a:lnTo>
                    <a:pt x="3212" y="5935"/>
                  </a:lnTo>
                  <a:lnTo>
                    <a:pt x="3229" y="5951"/>
                  </a:lnTo>
                  <a:lnTo>
                    <a:pt x="3245" y="5965"/>
                  </a:lnTo>
                  <a:lnTo>
                    <a:pt x="3262" y="5979"/>
                  </a:lnTo>
                  <a:lnTo>
                    <a:pt x="3280" y="5994"/>
                  </a:lnTo>
                  <a:lnTo>
                    <a:pt x="3298" y="6007"/>
                  </a:lnTo>
                  <a:lnTo>
                    <a:pt x="3319" y="6020"/>
                  </a:lnTo>
                  <a:lnTo>
                    <a:pt x="3338" y="6033"/>
                  </a:lnTo>
                  <a:lnTo>
                    <a:pt x="3360" y="6045"/>
                  </a:lnTo>
                  <a:lnTo>
                    <a:pt x="3381" y="6057"/>
                  </a:lnTo>
                  <a:lnTo>
                    <a:pt x="3404" y="6068"/>
                  </a:lnTo>
                  <a:lnTo>
                    <a:pt x="3427" y="6080"/>
                  </a:lnTo>
                  <a:lnTo>
                    <a:pt x="3451" y="6091"/>
                  </a:lnTo>
                  <a:lnTo>
                    <a:pt x="3475" y="6101"/>
                  </a:lnTo>
                  <a:lnTo>
                    <a:pt x="3501" y="6111"/>
                  </a:lnTo>
                  <a:lnTo>
                    <a:pt x="3526" y="6122"/>
                  </a:lnTo>
                  <a:lnTo>
                    <a:pt x="3552" y="6131"/>
                  </a:lnTo>
                  <a:lnTo>
                    <a:pt x="3592" y="6146"/>
                  </a:lnTo>
                  <a:lnTo>
                    <a:pt x="3628" y="6160"/>
                  </a:lnTo>
                  <a:lnTo>
                    <a:pt x="3661" y="6176"/>
                  </a:lnTo>
                  <a:lnTo>
                    <a:pt x="3692" y="6191"/>
                  </a:lnTo>
                  <a:lnTo>
                    <a:pt x="3720" y="6206"/>
                  </a:lnTo>
                  <a:lnTo>
                    <a:pt x="3744" y="6222"/>
                  </a:lnTo>
                  <a:lnTo>
                    <a:pt x="3767" y="6238"/>
                  </a:lnTo>
                  <a:lnTo>
                    <a:pt x="3786" y="6254"/>
                  </a:lnTo>
                  <a:lnTo>
                    <a:pt x="3795" y="6264"/>
                  </a:lnTo>
                  <a:lnTo>
                    <a:pt x="3804" y="6272"/>
                  </a:lnTo>
                  <a:lnTo>
                    <a:pt x="3811" y="6281"/>
                  </a:lnTo>
                  <a:lnTo>
                    <a:pt x="3818" y="6290"/>
                  </a:lnTo>
                  <a:lnTo>
                    <a:pt x="3825" y="6299"/>
                  </a:lnTo>
                  <a:lnTo>
                    <a:pt x="3830" y="6309"/>
                  </a:lnTo>
                  <a:lnTo>
                    <a:pt x="3835" y="6319"/>
                  </a:lnTo>
                  <a:lnTo>
                    <a:pt x="3840" y="6328"/>
                  </a:lnTo>
                  <a:lnTo>
                    <a:pt x="3844" y="6338"/>
                  </a:lnTo>
                  <a:lnTo>
                    <a:pt x="3848" y="6349"/>
                  </a:lnTo>
                  <a:lnTo>
                    <a:pt x="3851" y="6360"/>
                  </a:lnTo>
                  <a:lnTo>
                    <a:pt x="3853" y="6370"/>
                  </a:lnTo>
                  <a:lnTo>
                    <a:pt x="3855" y="6381"/>
                  </a:lnTo>
                  <a:lnTo>
                    <a:pt x="3856" y="6393"/>
                  </a:lnTo>
                  <a:lnTo>
                    <a:pt x="3857" y="6405"/>
                  </a:lnTo>
                  <a:lnTo>
                    <a:pt x="3858" y="6417"/>
                  </a:lnTo>
                  <a:lnTo>
                    <a:pt x="3857" y="6429"/>
                  </a:lnTo>
                  <a:lnTo>
                    <a:pt x="3856" y="6443"/>
                  </a:lnTo>
                  <a:lnTo>
                    <a:pt x="3855" y="6455"/>
                  </a:lnTo>
                  <a:lnTo>
                    <a:pt x="3852" y="6467"/>
                  </a:lnTo>
                  <a:lnTo>
                    <a:pt x="3850" y="6479"/>
                  </a:lnTo>
                  <a:lnTo>
                    <a:pt x="3845" y="6491"/>
                  </a:lnTo>
                  <a:lnTo>
                    <a:pt x="3841" y="6502"/>
                  </a:lnTo>
                  <a:lnTo>
                    <a:pt x="3836" y="6513"/>
                  </a:lnTo>
                  <a:lnTo>
                    <a:pt x="3831" y="6523"/>
                  </a:lnTo>
                  <a:lnTo>
                    <a:pt x="3825" y="6534"/>
                  </a:lnTo>
                  <a:lnTo>
                    <a:pt x="3819" y="6544"/>
                  </a:lnTo>
                  <a:lnTo>
                    <a:pt x="3811" y="6553"/>
                  </a:lnTo>
                  <a:lnTo>
                    <a:pt x="3804" y="6562"/>
                  </a:lnTo>
                  <a:lnTo>
                    <a:pt x="3794" y="6570"/>
                  </a:lnTo>
                  <a:lnTo>
                    <a:pt x="3786" y="6579"/>
                  </a:lnTo>
                  <a:lnTo>
                    <a:pt x="3776" y="6587"/>
                  </a:lnTo>
                  <a:lnTo>
                    <a:pt x="3766" y="6594"/>
                  </a:lnTo>
                  <a:lnTo>
                    <a:pt x="3754" y="6601"/>
                  </a:lnTo>
                  <a:lnTo>
                    <a:pt x="3743" y="6608"/>
                  </a:lnTo>
                  <a:lnTo>
                    <a:pt x="3732" y="6614"/>
                  </a:lnTo>
                  <a:lnTo>
                    <a:pt x="3719" y="6621"/>
                  </a:lnTo>
                  <a:lnTo>
                    <a:pt x="3705" y="6626"/>
                  </a:lnTo>
                  <a:lnTo>
                    <a:pt x="3692" y="6631"/>
                  </a:lnTo>
                  <a:lnTo>
                    <a:pt x="3678" y="6635"/>
                  </a:lnTo>
                  <a:lnTo>
                    <a:pt x="3663" y="6639"/>
                  </a:lnTo>
                  <a:lnTo>
                    <a:pt x="3648" y="6642"/>
                  </a:lnTo>
                  <a:lnTo>
                    <a:pt x="3632" y="6645"/>
                  </a:lnTo>
                  <a:lnTo>
                    <a:pt x="3615" y="6647"/>
                  </a:lnTo>
                  <a:lnTo>
                    <a:pt x="3598" y="6649"/>
                  </a:lnTo>
                  <a:lnTo>
                    <a:pt x="3581" y="6650"/>
                  </a:lnTo>
                  <a:lnTo>
                    <a:pt x="3563" y="6651"/>
                  </a:lnTo>
                  <a:lnTo>
                    <a:pt x="3545" y="6651"/>
                  </a:lnTo>
                  <a:lnTo>
                    <a:pt x="3514" y="6651"/>
                  </a:lnTo>
                  <a:lnTo>
                    <a:pt x="3484" y="6649"/>
                  </a:lnTo>
                  <a:lnTo>
                    <a:pt x="3455" y="6646"/>
                  </a:lnTo>
                  <a:lnTo>
                    <a:pt x="3426" y="6643"/>
                  </a:lnTo>
                  <a:lnTo>
                    <a:pt x="3397" y="6638"/>
                  </a:lnTo>
                  <a:lnTo>
                    <a:pt x="3369" y="6632"/>
                  </a:lnTo>
                  <a:lnTo>
                    <a:pt x="3341" y="6626"/>
                  </a:lnTo>
                  <a:lnTo>
                    <a:pt x="3315" y="6619"/>
                  </a:lnTo>
                  <a:lnTo>
                    <a:pt x="3288" y="6610"/>
                  </a:lnTo>
                  <a:lnTo>
                    <a:pt x="3262" y="6602"/>
                  </a:lnTo>
                  <a:lnTo>
                    <a:pt x="3238" y="6593"/>
                  </a:lnTo>
                  <a:lnTo>
                    <a:pt x="3213" y="6584"/>
                  </a:lnTo>
                  <a:lnTo>
                    <a:pt x="3191" y="6574"/>
                  </a:lnTo>
                  <a:lnTo>
                    <a:pt x="3168" y="6563"/>
                  </a:lnTo>
                  <a:lnTo>
                    <a:pt x="3148" y="6553"/>
                  </a:lnTo>
                  <a:lnTo>
                    <a:pt x="3128" y="6542"/>
                  </a:lnTo>
                  <a:lnTo>
                    <a:pt x="3059" y="6803"/>
                  </a:lnTo>
                  <a:close/>
                  <a:moveTo>
                    <a:pt x="5775" y="6884"/>
                  </a:moveTo>
                  <a:lnTo>
                    <a:pt x="6085" y="6884"/>
                  </a:lnTo>
                  <a:lnTo>
                    <a:pt x="6085" y="6183"/>
                  </a:lnTo>
                  <a:lnTo>
                    <a:pt x="6242" y="6183"/>
                  </a:lnTo>
                  <a:lnTo>
                    <a:pt x="6274" y="6184"/>
                  </a:lnTo>
                  <a:lnTo>
                    <a:pt x="6304" y="6188"/>
                  </a:lnTo>
                  <a:lnTo>
                    <a:pt x="6318" y="6190"/>
                  </a:lnTo>
                  <a:lnTo>
                    <a:pt x="6332" y="6193"/>
                  </a:lnTo>
                  <a:lnTo>
                    <a:pt x="6345" y="6196"/>
                  </a:lnTo>
                  <a:lnTo>
                    <a:pt x="6358" y="6200"/>
                  </a:lnTo>
                  <a:lnTo>
                    <a:pt x="6370" y="6204"/>
                  </a:lnTo>
                  <a:lnTo>
                    <a:pt x="6381" y="6209"/>
                  </a:lnTo>
                  <a:lnTo>
                    <a:pt x="6394" y="6215"/>
                  </a:lnTo>
                  <a:lnTo>
                    <a:pt x="6404" y="6221"/>
                  </a:lnTo>
                  <a:lnTo>
                    <a:pt x="6414" y="6227"/>
                  </a:lnTo>
                  <a:lnTo>
                    <a:pt x="6424" y="6234"/>
                  </a:lnTo>
                  <a:lnTo>
                    <a:pt x="6435" y="6242"/>
                  </a:lnTo>
                  <a:lnTo>
                    <a:pt x="6444" y="6250"/>
                  </a:lnTo>
                  <a:lnTo>
                    <a:pt x="6453" y="6260"/>
                  </a:lnTo>
                  <a:lnTo>
                    <a:pt x="6461" y="6269"/>
                  </a:lnTo>
                  <a:lnTo>
                    <a:pt x="6469" y="6279"/>
                  </a:lnTo>
                  <a:lnTo>
                    <a:pt x="6478" y="6290"/>
                  </a:lnTo>
                  <a:lnTo>
                    <a:pt x="6485" y="6303"/>
                  </a:lnTo>
                  <a:lnTo>
                    <a:pt x="6492" y="6315"/>
                  </a:lnTo>
                  <a:lnTo>
                    <a:pt x="6499" y="6328"/>
                  </a:lnTo>
                  <a:lnTo>
                    <a:pt x="6505" y="6341"/>
                  </a:lnTo>
                  <a:lnTo>
                    <a:pt x="6512" y="6357"/>
                  </a:lnTo>
                  <a:lnTo>
                    <a:pt x="6518" y="6372"/>
                  </a:lnTo>
                  <a:lnTo>
                    <a:pt x="6524" y="6388"/>
                  </a:lnTo>
                  <a:lnTo>
                    <a:pt x="6530" y="6405"/>
                  </a:lnTo>
                  <a:lnTo>
                    <a:pt x="6540" y="6442"/>
                  </a:lnTo>
                  <a:lnTo>
                    <a:pt x="6549" y="6481"/>
                  </a:lnTo>
                  <a:lnTo>
                    <a:pt x="6567" y="6558"/>
                  </a:lnTo>
                  <a:lnTo>
                    <a:pt x="6584" y="6627"/>
                  </a:lnTo>
                  <a:lnTo>
                    <a:pt x="6599" y="6689"/>
                  </a:lnTo>
                  <a:lnTo>
                    <a:pt x="6615" y="6744"/>
                  </a:lnTo>
                  <a:lnTo>
                    <a:pt x="6629" y="6791"/>
                  </a:lnTo>
                  <a:lnTo>
                    <a:pt x="6642" y="6830"/>
                  </a:lnTo>
                  <a:lnTo>
                    <a:pt x="6654" y="6862"/>
                  </a:lnTo>
                  <a:lnTo>
                    <a:pt x="6664" y="6884"/>
                  </a:lnTo>
                  <a:lnTo>
                    <a:pt x="6985" y="6884"/>
                  </a:lnTo>
                  <a:lnTo>
                    <a:pt x="6978" y="6871"/>
                  </a:lnTo>
                  <a:lnTo>
                    <a:pt x="6972" y="6854"/>
                  </a:lnTo>
                  <a:lnTo>
                    <a:pt x="6965" y="6834"/>
                  </a:lnTo>
                  <a:lnTo>
                    <a:pt x="6956" y="6812"/>
                  </a:lnTo>
                  <a:lnTo>
                    <a:pt x="6941" y="6761"/>
                  </a:lnTo>
                  <a:lnTo>
                    <a:pt x="6925" y="6701"/>
                  </a:lnTo>
                  <a:lnTo>
                    <a:pt x="6907" y="6636"/>
                  </a:lnTo>
                  <a:lnTo>
                    <a:pt x="6889" y="6563"/>
                  </a:lnTo>
                  <a:lnTo>
                    <a:pt x="6869" y="6488"/>
                  </a:lnTo>
                  <a:lnTo>
                    <a:pt x="6850" y="6409"/>
                  </a:lnTo>
                  <a:lnTo>
                    <a:pt x="6842" y="6378"/>
                  </a:lnTo>
                  <a:lnTo>
                    <a:pt x="6833" y="6349"/>
                  </a:lnTo>
                  <a:lnTo>
                    <a:pt x="6822" y="6320"/>
                  </a:lnTo>
                  <a:lnTo>
                    <a:pt x="6812" y="6293"/>
                  </a:lnTo>
                  <a:lnTo>
                    <a:pt x="6801" y="6268"/>
                  </a:lnTo>
                  <a:lnTo>
                    <a:pt x="6789" y="6243"/>
                  </a:lnTo>
                  <a:lnTo>
                    <a:pt x="6775" y="6221"/>
                  </a:lnTo>
                  <a:lnTo>
                    <a:pt x="6761" y="6198"/>
                  </a:lnTo>
                  <a:lnTo>
                    <a:pt x="6747" y="6178"/>
                  </a:lnTo>
                  <a:lnTo>
                    <a:pt x="6730" y="6159"/>
                  </a:lnTo>
                  <a:lnTo>
                    <a:pt x="6713" y="6142"/>
                  </a:lnTo>
                  <a:lnTo>
                    <a:pt x="6696" y="6126"/>
                  </a:lnTo>
                  <a:lnTo>
                    <a:pt x="6676" y="6111"/>
                  </a:lnTo>
                  <a:lnTo>
                    <a:pt x="6656" y="6099"/>
                  </a:lnTo>
                  <a:lnTo>
                    <a:pt x="6634" y="6088"/>
                  </a:lnTo>
                  <a:lnTo>
                    <a:pt x="6612" y="6078"/>
                  </a:lnTo>
                  <a:lnTo>
                    <a:pt x="6612" y="6070"/>
                  </a:lnTo>
                  <a:lnTo>
                    <a:pt x="6627" y="6065"/>
                  </a:lnTo>
                  <a:lnTo>
                    <a:pt x="6642" y="6059"/>
                  </a:lnTo>
                  <a:lnTo>
                    <a:pt x="6657" y="6052"/>
                  </a:lnTo>
                  <a:lnTo>
                    <a:pt x="6671" y="6045"/>
                  </a:lnTo>
                  <a:lnTo>
                    <a:pt x="6686" y="6038"/>
                  </a:lnTo>
                  <a:lnTo>
                    <a:pt x="6701" y="6029"/>
                  </a:lnTo>
                  <a:lnTo>
                    <a:pt x="6714" y="6020"/>
                  </a:lnTo>
                  <a:lnTo>
                    <a:pt x="6728" y="6011"/>
                  </a:lnTo>
                  <a:lnTo>
                    <a:pt x="6742" y="6001"/>
                  </a:lnTo>
                  <a:lnTo>
                    <a:pt x="6755" y="5991"/>
                  </a:lnTo>
                  <a:lnTo>
                    <a:pt x="6768" y="5980"/>
                  </a:lnTo>
                  <a:lnTo>
                    <a:pt x="6780" y="5969"/>
                  </a:lnTo>
                  <a:lnTo>
                    <a:pt x="6793" y="5957"/>
                  </a:lnTo>
                  <a:lnTo>
                    <a:pt x="6805" y="5945"/>
                  </a:lnTo>
                  <a:lnTo>
                    <a:pt x="6816" y="5931"/>
                  </a:lnTo>
                  <a:lnTo>
                    <a:pt x="6828" y="5918"/>
                  </a:lnTo>
                  <a:lnTo>
                    <a:pt x="6838" y="5905"/>
                  </a:lnTo>
                  <a:lnTo>
                    <a:pt x="6848" y="5890"/>
                  </a:lnTo>
                  <a:lnTo>
                    <a:pt x="6857" y="5876"/>
                  </a:lnTo>
                  <a:lnTo>
                    <a:pt x="6866" y="5861"/>
                  </a:lnTo>
                  <a:lnTo>
                    <a:pt x="6875" y="5845"/>
                  </a:lnTo>
                  <a:lnTo>
                    <a:pt x="6883" y="5829"/>
                  </a:lnTo>
                  <a:lnTo>
                    <a:pt x="6890" y="5813"/>
                  </a:lnTo>
                  <a:lnTo>
                    <a:pt x="6896" y="5795"/>
                  </a:lnTo>
                  <a:lnTo>
                    <a:pt x="6902" y="5778"/>
                  </a:lnTo>
                  <a:lnTo>
                    <a:pt x="6907" y="5761"/>
                  </a:lnTo>
                  <a:lnTo>
                    <a:pt x="6911" y="5742"/>
                  </a:lnTo>
                  <a:lnTo>
                    <a:pt x="6915" y="5723"/>
                  </a:lnTo>
                  <a:lnTo>
                    <a:pt x="6919" y="5704"/>
                  </a:lnTo>
                  <a:lnTo>
                    <a:pt x="6921" y="5685"/>
                  </a:lnTo>
                  <a:lnTo>
                    <a:pt x="6922" y="5664"/>
                  </a:lnTo>
                  <a:lnTo>
                    <a:pt x="6923" y="5644"/>
                  </a:lnTo>
                  <a:lnTo>
                    <a:pt x="6922" y="5616"/>
                  </a:lnTo>
                  <a:lnTo>
                    <a:pt x="6920" y="5591"/>
                  </a:lnTo>
                  <a:lnTo>
                    <a:pt x="6917" y="5564"/>
                  </a:lnTo>
                  <a:lnTo>
                    <a:pt x="6912" y="5540"/>
                  </a:lnTo>
                  <a:lnTo>
                    <a:pt x="6907" y="5515"/>
                  </a:lnTo>
                  <a:lnTo>
                    <a:pt x="6900" y="5492"/>
                  </a:lnTo>
                  <a:lnTo>
                    <a:pt x="6893" y="5469"/>
                  </a:lnTo>
                  <a:lnTo>
                    <a:pt x="6884" y="5447"/>
                  </a:lnTo>
                  <a:lnTo>
                    <a:pt x="6874" y="5426"/>
                  </a:lnTo>
                  <a:lnTo>
                    <a:pt x="6863" y="5406"/>
                  </a:lnTo>
                  <a:lnTo>
                    <a:pt x="6851" y="5385"/>
                  </a:lnTo>
                  <a:lnTo>
                    <a:pt x="6838" y="5367"/>
                  </a:lnTo>
                  <a:lnTo>
                    <a:pt x="6823" y="5349"/>
                  </a:lnTo>
                  <a:lnTo>
                    <a:pt x="6808" y="5332"/>
                  </a:lnTo>
                  <a:lnTo>
                    <a:pt x="6793" y="5317"/>
                  </a:lnTo>
                  <a:lnTo>
                    <a:pt x="6775" y="5301"/>
                  </a:lnTo>
                  <a:lnTo>
                    <a:pt x="6753" y="5284"/>
                  </a:lnTo>
                  <a:lnTo>
                    <a:pt x="6729" y="5268"/>
                  </a:lnTo>
                  <a:lnTo>
                    <a:pt x="6705" y="5252"/>
                  </a:lnTo>
                  <a:lnTo>
                    <a:pt x="6679" y="5239"/>
                  </a:lnTo>
                  <a:lnTo>
                    <a:pt x="6652" y="5227"/>
                  </a:lnTo>
                  <a:lnTo>
                    <a:pt x="6623" y="5215"/>
                  </a:lnTo>
                  <a:lnTo>
                    <a:pt x="6592" y="5205"/>
                  </a:lnTo>
                  <a:lnTo>
                    <a:pt x="6560" y="5196"/>
                  </a:lnTo>
                  <a:lnTo>
                    <a:pt x="6527" y="5189"/>
                  </a:lnTo>
                  <a:lnTo>
                    <a:pt x="6492" y="5182"/>
                  </a:lnTo>
                  <a:lnTo>
                    <a:pt x="6456" y="5176"/>
                  </a:lnTo>
                  <a:lnTo>
                    <a:pt x="6417" y="5171"/>
                  </a:lnTo>
                  <a:lnTo>
                    <a:pt x="6378" y="5168"/>
                  </a:lnTo>
                  <a:lnTo>
                    <a:pt x="6336" y="5165"/>
                  </a:lnTo>
                  <a:lnTo>
                    <a:pt x="6293" y="5164"/>
                  </a:lnTo>
                  <a:lnTo>
                    <a:pt x="6248" y="5163"/>
                  </a:lnTo>
                  <a:lnTo>
                    <a:pt x="6181" y="5164"/>
                  </a:lnTo>
                  <a:lnTo>
                    <a:pt x="6114" y="5166"/>
                  </a:lnTo>
                  <a:lnTo>
                    <a:pt x="6050" y="5169"/>
                  </a:lnTo>
                  <a:lnTo>
                    <a:pt x="5989" y="5174"/>
                  </a:lnTo>
                  <a:lnTo>
                    <a:pt x="5929" y="5179"/>
                  </a:lnTo>
                  <a:lnTo>
                    <a:pt x="5874" y="5186"/>
                  </a:lnTo>
                  <a:lnTo>
                    <a:pt x="5822" y="5193"/>
                  </a:lnTo>
                  <a:lnTo>
                    <a:pt x="5775" y="5200"/>
                  </a:lnTo>
                  <a:lnTo>
                    <a:pt x="5775" y="6884"/>
                  </a:lnTo>
                  <a:close/>
                  <a:moveTo>
                    <a:pt x="6085" y="5414"/>
                  </a:moveTo>
                  <a:lnTo>
                    <a:pt x="6098" y="5411"/>
                  </a:lnTo>
                  <a:lnTo>
                    <a:pt x="6114" y="5409"/>
                  </a:lnTo>
                  <a:lnTo>
                    <a:pt x="6134" y="5406"/>
                  </a:lnTo>
                  <a:lnTo>
                    <a:pt x="6156" y="5404"/>
                  </a:lnTo>
                  <a:lnTo>
                    <a:pt x="6182" y="5402"/>
                  </a:lnTo>
                  <a:lnTo>
                    <a:pt x="6211" y="5400"/>
                  </a:lnTo>
                  <a:lnTo>
                    <a:pt x="6243" y="5398"/>
                  </a:lnTo>
                  <a:lnTo>
                    <a:pt x="6278" y="5398"/>
                  </a:lnTo>
                  <a:lnTo>
                    <a:pt x="6298" y="5398"/>
                  </a:lnTo>
                  <a:lnTo>
                    <a:pt x="6316" y="5400"/>
                  </a:lnTo>
                  <a:lnTo>
                    <a:pt x="6333" y="5402"/>
                  </a:lnTo>
                  <a:lnTo>
                    <a:pt x="6351" y="5403"/>
                  </a:lnTo>
                  <a:lnTo>
                    <a:pt x="6368" y="5406"/>
                  </a:lnTo>
                  <a:lnTo>
                    <a:pt x="6385" y="5409"/>
                  </a:lnTo>
                  <a:lnTo>
                    <a:pt x="6400" y="5412"/>
                  </a:lnTo>
                  <a:lnTo>
                    <a:pt x="6416" y="5416"/>
                  </a:lnTo>
                  <a:lnTo>
                    <a:pt x="6431" y="5420"/>
                  </a:lnTo>
                  <a:lnTo>
                    <a:pt x="6445" y="5425"/>
                  </a:lnTo>
                  <a:lnTo>
                    <a:pt x="6459" y="5430"/>
                  </a:lnTo>
                  <a:lnTo>
                    <a:pt x="6473" y="5436"/>
                  </a:lnTo>
                  <a:lnTo>
                    <a:pt x="6486" y="5443"/>
                  </a:lnTo>
                  <a:lnTo>
                    <a:pt x="6498" y="5451"/>
                  </a:lnTo>
                  <a:lnTo>
                    <a:pt x="6509" y="5458"/>
                  </a:lnTo>
                  <a:lnTo>
                    <a:pt x="6521" y="5466"/>
                  </a:lnTo>
                  <a:lnTo>
                    <a:pt x="6531" y="5475"/>
                  </a:lnTo>
                  <a:lnTo>
                    <a:pt x="6541" y="5484"/>
                  </a:lnTo>
                  <a:lnTo>
                    <a:pt x="6550" y="5494"/>
                  </a:lnTo>
                  <a:lnTo>
                    <a:pt x="6559" y="5504"/>
                  </a:lnTo>
                  <a:lnTo>
                    <a:pt x="6568" y="5515"/>
                  </a:lnTo>
                  <a:lnTo>
                    <a:pt x="6575" y="5526"/>
                  </a:lnTo>
                  <a:lnTo>
                    <a:pt x="6582" y="5539"/>
                  </a:lnTo>
                  <a:lnTo>
                    <a:pt x="6588" y="5551"/>
                  </a:lnTo>
                  <a:lnTo>
                    <a:pt x="6593" y="5564"/>
                  </a:lnTo>
                  <a:lnTo>
                    <a:pt x="6598" y="5578"/>
                  </a:lnTo>
                  <a:lnTo>
                    <a:pt x="6602" y="5593"/>
                  </a:lnTo>
                  <a:lnTo>
                    <a:pt x="6606" y="5607"/>
                  </a:lnTo>
                  <a:lnTo>
                    <a:pt x="6608" y="5622"/>
                  </a:lnTo>
                  <a:lnTo>
                    <a:pt x="6610" y="5639"/>
                  </a:lnTo>
                  <a:lnTo>
                    <a:pt x="6611" y="5655"/>
                  </a:lnTo>
                  <a:lnTo>
                    <a:pt x="6612" y="5673"/>
                  </a:lnTo>
                  <a:lnTo>
                    <a:pt x="6611" y="5688"/>
                  </a:lnTo>
                  <a:lnTo>
                    <a:pt x="6610" y="5703"/>
                  </a:lnTo>
                  <a:lnTo>
                    <a:pt x="6608" y="5719"/>
                  </a:lnTo>
                  <a:lnTo>
                    <a:pt x="6606" y="5734"/>
                  </a:lnTo>
                  <a:lnTo>
                    <a:pt x="6602" y="5747"/>
                  </a:lnTo>
                  <a:lnTo>
                    <a:pt x="6598" y="5762"/>
                  </a:lnTo>
                  <a:lnTo>
                    <a:pt x="6593" y="5775"/>
                  </a:lnTo>
                  <a:lnTo>
                    <a:pt x="6588" y="5788"/>
                  </a:lnTo>
                  <a:lnTo>
                    <a:pt x="6582" y="5800"/>
                  </a:lnTo>
                  <a:lnTo>
                    <a:pt x="6575" y="5813"/>
                  </a:lnTo>
                  <a:lnTo>
                    <a:pt x="6568" y="5825"/>
                  </a:lnTo>
                  <a:lnTo>
                    <a:pt x="6559" y="5836"/>
                  </a:lnTo>
                  <a:lnTo>
                    <a:pt x="6550" y="5847"/>
                  </a:lnTo>
                  <a:lnTo>
                    <a:pt x="6541" y="5858"/>
                  </a:lnTo>
                  <a:lnTo>
                    <a:pt x="6531" y="5868"/>
                  </a:lnTo>
                  <a:lnTo>
                    <a:pt x="6520" y="5877"/>
                  </a:lnTo>
                  <a:lnTo>
                    <a:pt x="6508" y="5886"/>
                  </a:lnTo>
                  <a:lnTo>
                    <a:pt x="6496" y="5894"/>
                  </a:lnTo>
                  <a:lnTo>
                    <a:pt x="6484" y="5903"/>
                  </a:lnTo>
                  <a:lnTo>
                    <a:pt x="6470" y="5910"/>
                  </a:lnTo>
                  <a:lnTo>
                    <a:pt x="6457" y="5916"/>
                  </a:lnTo>
                  <a:lnTo>
                    <a:pt x="6443" y="5923"/>
                  </a:lnTo>
                  <a:lnTo>
                    <a:pt x="6428" y="5928"/>
                  </a:lnTo>
                  <a:lnTo>
                    <a:pt x="6412" y="5933"/>
                  </a:lnTo>
                  <a:lnTo>
                    <a:pt x="6396" y="5938"/>
                  </a:lnTo>
                  <a:lnTo>
                    <a:pt x="6379" y="5943"/>
                  </a:lnTo>
                  <a:lnTo>
                    <a:pt x="6362" y="5946"/>
                  </a:lnTo>
                  <a:lnTo>
                    <a:pt x="6345" y="5949"/>
                  </a:lnTo>
                  <a:lnTo>
                    <a:pt x="6326" y="5951"/>
                  </a:lnTo>
                  <a:lnTo>
                    <a:pt x="6308" y="5953"/>
                  </a:lnTo>
                  <a:lnTo>
                    <a:pt x="6289" y="5954"/>
                  </a:lnTo>
                  <a:lnTo>
                    <a:pt x="6269" y="5954"/>
                  </a:lnTo>
                  <a:lnTo>
                    <a:pt x="6085" y="5954"/>
                  </a:lnTo>
                  <a:lnTo>
                    <a:pt x="6085" y="5414"/>
                  </a:lnTo>
                  <a:close/>
                  <a:moveTo>
                    <a:pt x="1274" y="4005"/>
                  </a:moveTo>
                  <a:lnTo>
                    <a:pt x="1257" y="4011"/>
                  </a:lnTo>
                  <a:lnTo>
                    <a:pt x="1241" y="4018"/>
                  </a:lnTo>
                  <a:lnTo>
                    <a:pt x="1222" y="4024"/>
                  </a:lnTo>
                  <a:lnTo>
                    <a:pt x="1203" y="4030"/>
                  </a:lnTo>
                  <a:lnTo>
                    <a:pt x="1184" y="4035"/>
                  </a:lnTo>
                  <a:lnTo>
                    <a:pt x="1162" y="4040"/>
                  </a:lnTo>
                  <a:lnTo>
                    <a:pt x="1141" y="4046"/>
                  </a:lnTo>
                  <a:lnTo>
                    <a:pt x="1119" y="4050"/>
                  </a:lnTo>
                  <a:lnTo>
                    <a:pt x="1097" y="4054"/>
                  </a:lnTo>
                  <a:lnTo>
                    <a:pt x="1073" y="4057"/>
                  </a:lnTo>
                  <a:lnTo>
                    <a:pt x="1050" y="4060"/>
                  </a:lnTo>
                  <a:lnTo>
                    <a:pt x="1026" y="4062"/>
                  </a:lnTo>
                  <a:lnTo>
                    <a:pt x="1003" y="4064"/>
                  </a:lnTo>
                  <a:lnTo>
                    <a:pt x="979" y="4066"/>
                  </a:lnTo>
                  <a:lnTo>
                    <a:pt x="954" y="4067"/>
                  </a:lnTo>
                  <a:lnTo>
                    <a:pt x="931" y="4067"/>
                  </a:lnTo>
                  <a:lnTo>
                    <a:pt x="896" y="4066"/>
                  </a:lnTo>
                  <a:lnTo>
                    <a:pt x="861" y="4064"/>
                  </a:lnTo>
                  <a:lnTo>
                    <a:pt x="829" y="4061"/>
                  </a:lnTo>
                  <a:lnTo>
                    <a:pt x="796" y="4056"/>
                  </a:lnTo>
                  <a:lnTo>
                    <a:pt x="765" y="4050"/>
                  </a:lnTo>
                  <a:lnTo>
                    <a:pt x="735" y="4042"/>
                  </a:lnTo>
                  <a:lnTo>
                    <a:pt x="706" y="4033"/>
                  </a:lnTo>
                  <a:lnTo>
                    <a:pt x="677" y="4023"/>
                  </a:lnTo>
                  <a:lnTo>
                    <a:pt x="651" y="4012"/>
                  </a:lnTo>
                  <a:lnTo>
                    <a:pt x="624" y="4000"/>
                  </a:lnTo>
                  <a:lnTo>
                    <a:pt x="598" y="3986"/>
                  </a:lnTo>
                  <a:lnTo>
                    <a:pt x="575" y="3971"/>
                  </a:lnTo>
                  <a:lnTo>
                    <a:pt x="551" y="3955"/>
                  </a:lnTo>
                  <a:lnTo>
                    <a:pt x="530" y="3937"/>
                  </a:lnTo>
                  <a:lnTo>
                    <a:pt x="508" y="3919"/>
                  </a:lnTo>
                  <a:lnTo>
                    <a:pt x="489" y="3899"/>
                  </a:lnTo>
                  <a:lnTo>
                    <a:pt x="471" y="3879"/>
                  </a:lnTo>
                  <a:lnTo>
                    <a:pt x="453" y="3856"/>
                  </a:lnTo>
                  <a:lnTo>
                    <a:pt x="437" y="3834"/>
                  </a:lnTo>
                  <a:lnTo>
                    <a:pt x="421" y="3810"/>
                  </a:lnTo>
                  <a:lnTo>
                    <a:pt x="407" y="3785"/>
                  </a:lnTo>
                  <a:lnTo>
                    <a:pt x="394" y="3759"/>
                  </a:lnTo>
                  <a:lnTo>
                    <a:pt x="383" y="3732"/>
                  </a:lnTo>
                  <a:lnTo>
                    <a:pt x="371" y="3704"/>
                  </a:lnTo>
                  <a:lnTo>
                    <a:pt x="362" y="3675"/>
                  </a:lnTo>
                  <a:lnTo>
                    <a:pt x="354" y="3645"/>
                  </a:lnTo>
                  <a:lnTo>
                    <a:pt x="347" y="3614"/>
                  </a:lnTo>
                  <a:lnTo>
                    <a:pt x="342" y="3582"/>
                  </a:lnTo>
                  <a:lnTo>
                    <a:pt x="337" y="3550"/>
                  </a:lnTo>
                  <a:lnTo>
                    <a:pt x="333" y="3517"/>
                  </a:lnTo>
                  <a:lnTo>
                    <a:pt x="331" y="3482"/>
                  </a:lnTo>
                  <a:lnTo>
                    <a:pt x="331" y="3447"/>
                  </a:lnTo>
                  <a:lnTo>
                    <a:pt x="332" y="3408"/>
                  </a:lnTo>
                  <a:lnTo>
                    <a:pt x="335" y="3372"/>
                  </a:lnTo>
                  <a:lnTo>
                    <a:pt x="338" y="3336"/>
                  </a:lnTo>
                  <a:lnTo>
                    <a:pt x="343" y="3301"/>
                  </a:lnTo>
                  <a:lnTo>
                    <a:pt x="349" y="3267"/>
                  </a:lnTo>
                  <a:lnTo>
                    <a:pt x="357" y="3235"/>
                  </a:lnTo>
                  <a:lnTo>
                    <a:pt x="366" y="3204"/>
                  </a:lnTo>
                  <a:lnTo>
                    <a:pt x="376" y="3173"/>
                  </a:lnTo>
                  <a:lnTo>
                    <a:pt x="388" y="3145"/>
                  </a:lnTo>
                  <a:lnTo>
                    <a:pt x="401" y="3117"/>
                  </a:lnTo>
                  <a:lnTo>
                    <a:pt x="414" y="3090"/>
                  </a:lnTo>
                  <a:lnTo>
                    <a:pt x="430" y="3065"/>
                  </a:lnTo>
                  <a:lnTo>
                    <a:pt x="446" y="3041"/>
                  </a:lnTo>
                  <a:lnTo>
                    <a:pt x="463" y="3018"/>
                  </a:lnTo>
                  <a:lnTo>
                    <a:pt x="482" y="2996"/>
                  </a:lnTo>
                  <a:lnTo>
                    <a:pt x="501" y="2976"/>
                  </a:lnTo>
                  <a:lnTo>
                    <a:pt x="522" y="2956"/>
                  </a:lnTo>
                  <a:lnTo>
                    <a:pt x="543" y="2938"/>
                  </a:lnTo>
                  <a:lnTo>
                    <a:pt x="566" y="2921"/>
                  </a:lnTo>
                  <a:lnTo>
                    <a:pt x="589" y="2905"/>
                  </a:lnTo>
                  <a:lnTo>
                    <a:pt x="614" y="2891"/>
                  </a:lnTo>
                  <a:lnTo>
                    <a:pt x="639" y="2878"/>
                  </a:lnTo>
                  <a:lnTo>
                    <a:pt x="665" y="2865"/>
                  </a:lnTo>
                  <a:lnTo>
                    <a:pt x="693" y="2855"/>
                  </a:lnTo>
                  <a:lnTo>
                    <a:pt x="720" y="2845"/>
                  </a:lnTo>
                  <a:lnTo>
                    <a:pt x="749" y="2837"/>
                  </a:lnTo>
                  <a:lnTo>
                    <a:pt x="779" y="2831"/>
                  </a:lnTo>
                  <a:lnTo>
                    <a:pt x="808" y="2825"/>
                  </a:lnTo>
                  <a:lnTo>
                    <a:pt x="839" y="2820"/>
                  </a:lnTo>
                  <a:lnTo>
                    <a:pt x="871" y="2816"/>
                  </a:lnTo>
                  <a:lnTo>
                    <a:pt x="902" y="2815"/>
                  </a:lnTo>
                  <a:lnTo>
                    <a:pt x="935" y="2814"/>
                  </a:lnTo>
                  <a:lnTo>
                    <a:pt x="961" y="2814"/>
                  </a:lnTo>
                  <a:lnTo>
                    <a:pt x="986" y="2815"/>
                  </a:lnTo>
                  <a:lnTo>
                    <a:pt x="1011" y="2817"/>
                  </a:lnTo>
                  <a:lnTo>
                    <a:pt x="1035" y="2819"/>
                  </a:lnTo>
                  <a:lnTo>
                    <a:pt x="1059" y="2822"/>
                  </a:lnTo>
                  <a:lnTo>
                    <a:pt x="1081" y="2826"/>
                  </a:lnTo>
                  <a:lnTo>
                    <a:pt x="1104" y="2830"/>
                  </a:lnTo>
                  <a:lnTo>
                    <a:pt x="1125" y="2835"/>
                  </a:lnTo>
                  <a:lnTo>
                    <a:pt x="1146" y="2839"/>
                  </a:lnTo>
                  <a:lnTo>
                    <a:pt x="1166" y="2844"/>
                  </a:lnTo>
                  <a:lnTo>
                    <a:pt x="1186" y="2850"/>
                  </a:lnTo>
                  <a:lnTo>
                    <a:pt x="1204" y="2855"/>
                  </a:lnTo>
                  <a:lnTo>
                    <a:pt x="1239" y="2868"/>
                  </a:lnTo>
                  <a:lnTo>
                    <a:pt x="1271" y="2882"/>
                  </a:lnTo>
                  <a:lnTo>
                    <a:pt x="1339" y="2631"/>
                  </a:lnTo>
                  <a:lnTo>
                    <a:pt x="1326" y="2625"/>
                  </a:lnTo>
                  <a:lnTo>
                    <a:pt x="1311" y="2618"/>
                  </a:lnTo>
                  <a:lnTo>
                    <a:pt x="1294" y="2612"/>
                  </a:lnTo>
                  <a:lnTo>
                    <a:pt x="1276" y="2605"/>
                  </a:lnTo>
                  <a:lnTo>
                    <a:pt x="1255" y="2599"/>
                  </a:lnTo>
                  <a:lnTo>
                    <a:pt x="1234" y="2592"/>
                  </a:lnTo>
                  <a:lnTo>
                    <a:pt x="1210" y="2586"/>
                  </a:lnTo>
                  <a:lnTo>
                    <a:pt x="1185" y="2580"/>
                  </a:lnTo>
                  <a:lnTo>
                    <a:pt x="1157" y="2575"/>
                  </a:lnTo>
                  <a:lnTo>
                    <a:pt x="1128" y="2570"/>
                  </a:lnTo>
                  <a:lnTo>
                    <a:pt x="1098" y="2566"/>
                  </a:lnTo>
                  <a:lnTo>
                    <a:pt x="1065" y="2562"/>
                  </a:lnTo>
                  <a:lnTo>
                    <a:pt x="1032" y="2559"/>
                  </a:lnTo>
                  <a:lnTo>
                    <a:pt x="996" y="2557"/>
                  </a:lnTo>
                  <a:lnTo>
                    <a:pt x="960" y="2556"/>
                  </a:lnTo>
                  <a:lnTo>
                    <a:pt x="922" y="2555"/>
                  </a:lnTo>
                  <a:lnTo>
                    <a:pt x="873" y="2556"/>
                  </a:lnTo>
                  <a:lnTo>
                    <a:pt x="825" y="2559"/>
                  </a:lnTo>
                  <a:lnTo>
                    <a:pt x="777" y="2564"/>
                  </a:lnTo>
                  <a:lnTo>
                    <a:pt x="731" y="2571"/>
                  </a:lnTo>
                  <a:lnTo>
                    <a:pt x="685" y="2579"/>
                  </a:lnTo>
                  <a:lnTo>
                    <a:pt x="641" y="2590"/>
                  </a:lnTo>
                  <a:lnTo>
                    <a:pt x="598" y="2603"/>
                  </a:lnTo>
                  <a:lnTo>
                    <a:pt x="555" y="2617"/>
                  </a:lnTo>
                  <a:lnTo>
                    <a:pt x="515" y="2633"/>
                  </a:lnTo>
                  <a:lnTo>
                    <a:pt x="475" y="2652"/>
                  </a:lnTo>
                  <a:lnTo>
                    <a:pt x="436" y="2671"/>
                  </a:lnTo>
                  <a:lnTo>
                    <a:pt x="399" y="2693"/>
                  </a:lnTo>
                  <a:lnTo>
                    <a:pt x="363" y="2716"/>
                  </a:lnTo>
                  <a:lnTo>
                    <a:pt x="328" y="2742"/>
                  </a:lnTo>
                  <a:lnTo>
                    <a:pt x="296" y="2768"/>
                  </a:lnTo>
                  <a:lnTo>
                    <a:pt x="264" y="2797"/>
                  </a:lnTo>
                  <a:lnTo>
                    <a:pt x="233" y="2827"/>
                  </a:lnTo>
                  <a:lnTo>
                    <a:pt x="205" y="2858"/>
                  </a:lnTo>
                  <a:lnTo>
                    <a:pt x="178" y="2892"/>
                  </a:lnTo>
                  <a:lnTo>
                    <a:pt x="152" y="2927"/>
                  </a:lnTo>
                  <a:lnTo>
                    <a:pt x="130" y="2964"/>
                  </a:lnTo>
                  <a:lnTo>
                    <a:pt x="107" y="3001"/>
                  </a:lnTo>
                  <a:lnTo>
                    <a:pt x="88" y="3041"/>
                  </a:lnTo>
                  <a:lnTo>
                    <a:pt x="70" y="3082"/>
                  </a:lnTo>
                  <a:lnTo>
                    <a:pt x="54" y="3125"/>
                  </a:lnTo>
                  <a:lnTo>
                    <a:pt x="40" y="3169"/>
                  </a:lnTo>
                  <a:lnTo>
                    <a:pt x="28" y="3214"/>
                  </a:lnTo>
                  <a:lnTo>
                    <a:pt x="18" y="3261"/>
                  </a:lnTo>
                  <a:lnTo>
                    <a:pt x="10" y="3309"/>
                  </a:lnTo>
                  <a:lnTo>
                    <a:pt x="4" y="3359"/>
                  </a:lnTo>
                  <a:lnTo>
                    <a:pt x="1" y="3410"/>
                  </a:lnTo>
                  <a:lnTo>
                    <a:pt x="0" y="3463"/>
                  </a:lnTo>
                  <a:lnTo>
                    <a:pt x="1" y="3512"/>
                  </a:lnTo>
                  <a:lnTo>
                    <a:pt x="4" y="3559"/>
                  </a:lnTo>
                  <a:lnTo>
                    <a:pt x="8" y="3606"/>
                  </a:lnTo>
                  <a:lnTo>
                    <a:pt x="15" y="3651"/>
                  </a:lnTo>
                  <a:lnTo>
                    <a:pt x="24" y="3695"/>
                  </a:lnTo>
                  <a:lnTo>
                    <a:pt x="35" y="3738"/>
                  </a:lnTo>
                  <a:lnTo>
                    <a:pt x="46" y="3779"/>
                  </a:lnTo>
                  <a:lnTo>
                    <a:pt x="60" y="3820"/>
                  </a:lnTo>
                  <a:lnTo>
                    <a:pt x="77" y="3858"/>
                  </a:lnTo>
                  <a:lnTo>
                    <a:pt x="94" y="3896"/>
                  </a:lnTo>
                  <a:lnTo>
                    <a:pt x="114" y="3933"/>
                  </a:lnTo>
                  <a:lnTo>
                    <a:pt x="134" y="3968"/>
                  </a:lnTo>
                  <a:lnTo>
                    <a:pt x="157" y="4002"/>
                  </a:lnTo>
                  <a:lnTo>
                    <a:pt x="181" y="4033"/>
                  </a:lnTo>
                  <a:lnTo>
                    <a:pt x="207" y="4064"/>
                  </a:lnTo>
                  <a:lnTo>
                    <a:pt x="234" y="4093"/>
                  </a:lnTo>
                  <a:lnTo>
                    <a:pt x="264" y="4120"/>
                  </a:lnTo>
                  <a:lnTo>
                    <a:pt x="295" y="4147"/>
                  </a:lnTo>
                  <a:lnTo>
                    <a:pt x="327" y="4171"/>
                  </a:lnTo>
                  <a:lnTo>
                    <a:pt x="361" y="4194"/>
                  </a:lnTo>
                  <a:lnTo>
                    <a:pt x="396" y="4215"/>
                  </a:lnTo>
                  <a:lnTo>
                    <a:pt x="433" y="4235"/>
                  </a:lnTo>
                  <a:lnTo>
                    <a:pt x="472" y="4252"/>
                  </a:lnTo>
                  <a:lnTo>
                    <a:pt x="512" y="4268"/>
                  </a:lnTo>
                  <a:lnTo>
                    <a:pt x="552" y="4283"/>
                  </a:lnTo>
                  <a:lnTo>
                    <a:pt x="595" y="4295"/>
                  </a:lnTo>
                  <a:lnTo>
                    <a:pt x="639" y="4305"/>
                  </a:lnTo>
                  <a:lnTo>
                    <a:pt x="684" y="4315"/>
                  </a:lnTo>
                  <a:lnTo>
                    <a:pt x="731" y="4322"/>
                  </a:lnTo>
                  <a:lnTo>
                    <a:pt x="780" y="4327"/>
                  </a:lnTo>
                  <a:lnTo>
                    <a:pt x="829" y="4329"/>
                  </a:lnTo>
                  <a:lnTo>
                    <a:pt x="879" y="4330"/>
                  </a:lnTo>
                  <a:lnTo>
                    <a:pt x="918" y="4330"/>
                  </a:lnTo>
                  <a:lnTo>
                    <a:pt x="955" y="4329"/>
                  </a:lnTo>
                  <a:lnTo>
                    <a:pt x="991" y="4326"/>
                  </a:lnTo>
                  <a:lnTo>
                    <a:pt x="1026" y="4324"/>
                  </a:lnTo>
                  <a:lnTo>
                    <a:pt x="1060" y="4320"/>
                  </a:lnTo>
                  <a:lnTo>
                    <a:pt x="1093" y="4316"/>
                  </a:lnTo>
                  <a:lnTo>
                    <a:pt x="1123" y="4310"/>
                  </a:lnTo>
                  <a:lnTo>
                    <a:pt x="1153" y="4305"/>
                  </a:lnTo>
                  <a:lnTo>
                    <a:pt x="1181" y="4299"/>
                  </a:lnTo>
                  <a:lnTo>
                    <a:pt x="1207" y="4293"/>
                  </a:lnTo>
                  <a:lnTo>
                    <a:pt x="1231" y="4287"/>
                  </a:lnTo>
                  <a:lnTo>
                    <a:pt x="1254" y="4280"/>
                  </a:lnTo>
                  <a:lnTo>
                    <a:pt x="1275" y="4274"/>
                  </a:lnTo>
                  <a:lnTo>
                    <a:pt x="1294" y="4266"/>
                  </a:lnTo>
                  <a:lnTo>
                    <a:pt x="1310" y="4259"/>
                  </a:lnTo>
                  <a:lnTo>
                    <a:pt x="1326" y="4252"/>
                  </a:lnTo>
                  <a:lnTo>
                    <a:pt x="1274" y="4005"/>
                  </a:lnTo>
                  <a:close/>
                  <a:moveTo>
                    <a:pt x="2227" y="4332"/>
                  </a:moveTo>
                  <a:lnTo>
                    <a:pt x="2271" y="4331"/>
                  </a:lnTo>
                  <a:lnTo>
                    <a:pt x="2314" y="4328"/>
                  </a:lnTo>
                  <a:lnTo>
                    <a:pt x="2357" y="4323"/>
                  </a:lnTo>
                  <a:lnTo>
                    <a:pt x="2398" y="4317"/>
                  </a:lnTo>
                  <a:lnTo>
                    <a:pt x="2439" y="4307"/>
                  </a:lnTo>
                  <a:lnTo>
                    <a:pt x="2479" y="4297"/>
                  </a:lnTo>
                  <a:lnTo>
                    <a:pt x="2518" y="4285"/>
                  </a:lnTo>
                  <a:lnTo>
                    <a:pt x="2554" y="4271"/>
                  </a:lnTo>
                  <a:lnTo>
                    <a:pt x="2591" y="4255"/>
                  </a:lnTo>
                  <a:lnTo>
                    <a:pt x="2627" y="4238"/>
                  </a:lnTo>
                  <a:lnTo>
                    <a:pt x="2662" y="4218"/>
                  </a:lnTo>
                  <a:lnTo>
                    <a:pt x="2695" y="4197"/>
                  </a:lnTo>
                  <a:lnTo>
                    <a:pt x="2726" y="4173"/>
                  </a:lnTo>
                  <a:lnTo>
                    <a:pt x="2758" y="4149"/>
                  </a:lnTo>
                  <a:lnTo>
                    <a:pt x="2787" y="4122"/>
                  </a:lnTo>
                  <a:lnTo>
                    <a:pt x="2815" y="4095"/>
                  </a:lnTo>
                  <a:lnTo>
                    <a:pt x="2842" y="4065"/>
                  </a:lnTo>
                  <a:lnTo>
                    <a:pt x="2867" y="4033"/>
                  </a:lnTo>
                  <a:lnTo>
                    <a:pt x="2891" y="4001"/>
                  </a:lnTo>
                  <a:lnTo>
                    <a:pt x="2914" y="3966"/>
                  </a:lnTo>
                  <a:lnTo>
                    <a:pt x="2934" y="3929"/>
                  </a:lnTo>
                  <a:lnTo>
                    <a:pt x="2953" y="3891"/>
                  </a:lnTo>
                  <a:lnTo>
                    <a:pt x="2971" y="3851"/>
                  </a:lnTo>
                  <a:lnTo>
                    <a:pt x="2987" y="3810"/>
                  </a:lnTo>
                  <a:lnTo>
                    <a:pt x="3001" y="3767"/>
                  </a:lnTo>
                  <a:lnTo>
                    <a:pt x="3014" y="3722"/>
                  </a:lnTo>
                  <a:lnTo>
                    <a:pt x="3024" y="3677"/>
                  </a:lnTo>
                  <a:lnTo>
                    <a:pt x="3033" y="3629"/>
                  </a:lnTo>
                  <a:lnTo>
                    <a:pt x="3040" y="3580"/>
                  </a:lnTo>
                  <a:lnTo>
                    <a:pt x="3044" y="3530"/>
                  </a:lnTo>
                  <a:lnTo>
                    <a:pt x="3048" y="3478"/>
                  </a:lnTo>
                  <a:lnTo>
                    <a:pt x="3049" y="3425"/>
                  </a:lnTo>
                  <a:lnTo>
                    <a:pt x="3048" y="3379"/>
                  </a:lnTo>
                  <a:lnTo>
                    <a:pt x="3045" y="3334"/>
                  </a:lnTo>
                  <a:lnTo>
                    <a:pt x="3041" y="3290"/>
                  </a:lnTo>
                  <a:lnTo>
                    <a:pt x="3035" y="3246"/>
                  </a:lnTo>
                  <a:lnTo>
                    <a:pt x="3027" y="3204"/>
                  </a:lnTo>
                  <a:lnTo>
                    <a:pt x="3018" y="3162"/>
                  </a:lnTo>
                  <a:lnTo>
                    <a:pt x="3008" y="3121"/>
                  </a:lnTo>
                  <a:lnTo>
                    <a:pt x="2994" y="3081"/>
                  </a:lnTo>
                  <a:lnTo>
                    <a:pt x="2981" y="3042"/>
                  </a:lnTo>
                  <a:lnTo>
                    <a:pt x="2965" y="3005"/>
                  </a:lnTo>
                  <a:lnTo>
                    <a:pt x="2947" y="2969"/>
                  </a:lnTo>
                  <a:lnTo>
                    <a:pt x="2929" y="2933"/>
                  </a:lnTo>
                  <a:lnTo>
                    <a:pt x="2908" y="2899"/>
                  </a:lnTo>
                  <a:lnTo>
                    <a:pt x="2886" y="2866"/>
                  </a:lnTo>
                  <a:lnTo>
                    <a:pt x="2863" y="2835"/>
                  </a:lnTo>
                  <a:lnTo>
                    <a:pt x="2838" y="2805"/>
                  </a:lnTo>
                  <a:lnTo>
                    <a:pt x="2811" y="2776"/>
                  </a:lnTo>
                  <a:lnTo>
                    <a:pt x="2784" y="2749"/>
                  </a:lnTo>
                  <a:lnTo>
                    <a:pt x="2755" y="2723"/>
                  </a:lnTo>
                  <a:lnTo>
                    <a:pt x="2724" y="2700"/>
                  </a:lnTo>
                  <a:lnTo>
                    <a:pt x="2692" y="2677"/>
                  </a:lnTo>
                  <a:lnTo>
                    <a:pt x="2658" y="2657"/>
                  </a:lnTo>
                  <a:lnTo>
                    <a:pt x="2623" y="2637"/>
                  </a:lnTo>
                  <a:lnTo>
                    <a:pt x="2587" y="2621"/>
                  </a:lnTo>
                  <a:lnTo>
                    <a:pt x="2549" y="2606"/>
                  </a:lnTo>
                  <a:lnTo>
                    <a:pt x="2510" y="2592"/>
                  </a:lnTo>
                  <a:lnTo>
                    <a:pt x="2471" y="2580"/>
                  </a:lnTo>
                  <a:lnTo>
                    <a:pt x="2429" y="2571"/>
                  </a:lnTo>
                  <a:lnTo>
                    <a:pt x="2387" y="2564"/>
                  </a:lnTo>
                  <a:lnTo>
                    <a:pt x="2343" y="2558"/>
                  </a:lnTo>
                  <a:lnTo>
                    <a:pt x="2297" y="2555"/>
                  </a:lnTo>
                  <a:lnTo>
                    <a:pt x="2251" y="2554"/>
                  </a:lnTo>
                  <a:lnTo>
                    <a:pt x="2206" y="2555"/>
                  </a:lnTo>
                  <a:lnTo>
                    <a:pt x="2162" y="2558"/>
                  </a:lnTo>
                  <a:lnTo>
                    <a:pt x="2118" y="2564"/>
                  </a:lnTo>
                  <a:lnTo>
                    <a:pt x="2076" y="2571"/>
                  </a:lnTo>
                  <a:lnTo>
                    <a:pt x="2035" y="2580"/>
                  </a:lnTo>
                  <a:lnTo>
                    <a:pt x="1995" y="2591"/>
                  </a:lnTo>
                  <a:lnTo>
                    <a:pt x="1955" y="2605"/>
                  </a:lnTo>
                  <a:lnTo>
                    <a:pt x="1917" y="2620"/>
                  </a:lnTo>
                  <a:lnTo>
                    <a:pt x="1880" y="2637"/>
                  </a:lnTo>
                  <a:lnTo>
                    <a:pt x="1844" y="2657"/>
                  </a:lnTo>
                  <a:lnTo>
                    <a:pt x="1811" y="2677"/>
                  </a:lnTo>
                  <a:lnTo>
                    <a:pt x="1777" y="2700"/>
                  </a:lnTo>
                  <a:lnTo>
                    <a:pt x="1745" y="2724"/>
                  </a:lnTo>
                  <a:lnTo>
                    <a:pt x="1716" y="2750"/>
                  </a:lnTo>
                  <a:lnTo>
                    <a:pt x="1686" y="2777"/>
                  </a:lnTo>
                  <a:lnTo>
                    <a:pt x="1658" y="2806"/>
                  </a:lnTo>
                  <a:lnTo>
                    <a:pt x="1632" y="2837"/>
                  </a:lnTo>
                  <a:lnTo>
                    <a:pt x="1607" y="2870"/>
                  </a:lnTo>
                  <a:lnTo>
                    <a:pt x="1584" y="2903"/>
                  </a:lnTo>
                  <a:lnTo>
                    <a:pt x="1562" y="2938"/>
                  </a:lnTo>
                  <a:lnTo>
                    <a:pt x="1542" y="2975"/>
                  </a:lnTo>
                  <a:lnTo>
                    <a:pt x="1523" y="3013"/>
                  </a:lnTo>
                  <a:lnTo>
                    <a:pt x="1506" y="3052"/>
                  </a:lnTo>
                  <a:lnTo>
                    <a:pt x="1491" y="3091"/>
                  </a:lnTo>
                  <a:lnTo>
                    <a:pt x="1476" y="3133"/>
                  </a:lnTo>
                  <a:lnTo>
                    <a:pt x="1465" y="3176"/>
                  </a:lnTo>
                  <a:lnTo>
                    <a:pt x="1455" y="3220"/>
                  </a:lnTo>
                  <a:lnTo>
                    <a:pt x="1445" y="3265"/>
                  </a:lnTo>
                  <a:lnTo>
                    <a:pt x="1439" y="3311"/>
                  </a:lnTo>
                  <a:lnTo>
                    <a:pt x="1434" y="3358"/>
                  </a:lnTo>
                  <a:lnTo>
                    <a:pt x="1431" y="3406"/>
                  </a:lnTo>
                  <a:lnTo>
                    <a:pt x="1430" y="3455"/>
                  </a:lnTo>
                  <a:lnTo>
                    <a:pt x="1431" y="3503"/>
                  </a:lnTo>
                  <a:lnTo>
                    <a:pt x="1434" y="3549"/>
                  </a:lnTo>
                  <a:lnTo>
                    <a:pt x="1438" y="3594"/>
                  </a:lnTo>
                  <a:lnTo>
                    <a:pt x="1444" y="3638"/>
                  </a:lnTo>
                  <a:lnTo>
                    <a:pt x="1453" y="3681"/>
                  </a:lnTo>
                  <a:lnTo>
                    <a:pt x="1462" y="3723"/>
                  </a:lnTo>
                  <a:lnTo>
                    <a:pt x="1473" y="3765"/>
                  </a:lnTo>
                  <a:lnTo>
                    <a:pt x="1486" y="3805"/>
                  </a:lnTo>
                  <a:lnTo>
                    <a:pt x="1501" y="3844"/>
                  </a:lnTo>
                  <a:lnTo>
                    <a:pt x="1517" y="3882"/>
                  </a:lnTo>
                  <a:lnTo>
                    <a:pt x="1535" y="3919"/>
                  </a:lnTo>
                  <a:lnTo>
                    <a:pt x="1554" y="3955"/>
                  </a:lnTo>
                  <a:lnTo>
                    <a:pt x="1574" y="3988"/>
                  </a:lnTo>
                  <a:lnTo>
                    <a:pt x="1597" y="4021"/>
                  </a:lnTo>
                  <a:lnTo>
                    <a:pt x="1620" y="4053"/>
                  </a:lnTo>
                  <a:lnTo>
                    <a:pt x="1645" y="4082"/>
                  </a:lnTo>
                  <a:lnTo>
                    <a:pt x="1672" y="4111"/>
                  </a:lnTo>
                  <a:lnTo>
                    <a:pt x="1700" y="4138"/>
                  </a:lnTo>
                  <a:lnTo>
                    <a:pt x="1729" y="4163"/>
                  </a:lnTo>
                  <a:lnTo>
                    <a:pt x="1760" y="4188"/>
                  </a:lnTo>
                  <a:lnTo>
                    <a:pt x="1792" y="4209"/>
                  </a:lnTo>
                  <a:lnTo>
                    <a:pt x="1825" y="4230"/>
                  </a:lnTo>
                  <a:lnTo>
                    <a:pt x="1860" y="4249"/>
                  </a:lnTo>
                  <a:lnTo>
                    <a:pt x="1896" y="4265"/>
                  </a:lnTo>
                  <a:lnTo>
                    <a:pt x="1932" y="4281"/>
                  </a:lnTo>
                  <a:lnTo>
                    <a:pt x="1971" y="4294"/>
                  </a:lnTo>
                  <a:lnTo>
                    <a:pt x="2010" y="4305"/>
                  </a:lnTo>
                  <a:lnTo>
                    <a:pt x="2051" y="4315"/>
                  </a:lnTo>
                  <a:lnTo>
                    <a:pt x="2093" y="4322"/>
                  </a:lnTo>
                  <a:lnTo>
                    <a:pt x="2136" y="4327"/>
                  </a:lnTo>
                  <a:lnTo>
                    <a:pt x="2180" y="4331"/>
                  </a:lnTo>
                  <a:lnTo>
                    <a:pt x="2225" y="4332"/>
                  </a:lnTo>
                  <a:lnTo>
                    <a:pt x="2227" y="4332"/>
                  </a:lnTo>
                  <a:close/>
                  <a:moveTo>
                    <a:pt x="2235" y="4079"/>
                  </a:moveTo>
                  <a:lnTo>
                    <a:pt x="2208" y="4078"/>
                  </a:lnTo>
                  <a:lnTo>
                    <a:pt x="2181" y="4076"/>
                  </a:lnTo>
                  <a:lnTo>
                    <a:pt x="2154" y="4072"/>
                  </a:lnTo>
                  <a:lnTo>
                    <a:pt x="2129" y="4066"/>
                  </a:lnTo>
                  <a:lnTo>
                    <a:pt x="2104" y="4059"/>
                  </a:lnTo>
                  <a:lnTo>
                    <a:pt x="2080" y="4051"/>
                  </a:lnTo>
                  <a:lnTo>
                    <a:pt x="2057" y="4040"/>
                  </a:lnTo>
                  <a:lnTo>
                    <a:pt x="2035" y="4029"/>
                  </a:lnTo>
                  <a:lnTo>
                    <a:pt x="2013" y="4016"/>
                  </a:lnTo>
                  <a:lnTo>
                    <a:pt x="1992" y="4002"/>
                  </a:lnTo>
                  <a:lnTo>
                    <a:pt x="1972" y="3986"/>
                  </a:lnTo>
                  <a:lnTo>
                    <a:pt x="1953" y="3970"/>
                  </a:lnTo>
                  <a:lnTo>
                    <a:pt x="1934" y="3952"/>
                  </a:lnTo>
                  <a:lnTo>
                    <a:pt x="1917" y="3933"/>
                  </a:lnTo>
                  <a:lnTo>
                    <a:pt x="1901" y="3914"/>
                  </a:lnTo>
                  <a:lnTo>
                    <a:pt x="1884" y="3892"/>
                  </a:lnTo>
                  <a:lnTo>
                    <a:pt x="1870" y="3870"/>
                  </a:lnTo>
                  <a:lnTo>
                    <a:pt x="1856" y="3847"/>
                  </a:lnTo>
                  <a:lnTo>
                    <a:pt x="1843" y="3823"/>
                  </a:lnTo>
                  <a:lnTo>
                    <a:pt x="1831" y="3798"/>
                  </a:lnTo>
                  <a:lnTo>
                    <a:pt x="1820" y="3773"/>
                  </a:lnTo>
                  <a:lnTo>
                    <a:pt x="1810" y="3746"/>
                  </a:lnTo>
                  <a:lnTo>
                    <a:pt x="1800" y="3719"/>
                  </a:lnTo>
                  <a:lnTo>
                    <a:pt x="1791" y="3691"/>
                  </a:lnTo>
                  <a:lnTo>
                    <a:pt x="1784" y="3662"/>
                  </a:lnTo>
                  <a:lnTo>
                    <a:pt x="1778" y="3633"/>
                  </a:lnTo>
                  <a:lnTo>
                    <a:pt x="1773" y="3604"/>
                  </a:lnTo>
                  <a:lnTo>
                    <a:pt x="1768" y="3573"/>
                  </a:lnTo>
                  <a:lnTo>
                    <a:pt x="1765" y="3542"/>
                  </a:lnTo>
                  <a:lnTo>
                    <a:pt x="1762" y="3512"/>
                  </a:lnTo>
                  <a:lnTo>
                    <a:pt x="1761" y="3480"/>
                  </a:lnTo>
                  <a:lnTo>
                    <a:pt x="1761" y="3448"/>
                  </a:lnTo>
                  <a:lnTo>
                    <a:pt x="1761" y="3416"/>
                  </a:lnTo>
                  <a:lnTo>
                    <a:pt x="1762" y="3384"/>
                  </a:lnTo>
                  <a:lnTo>
                    <a:pt x="1765" y="3353"/>
                  </a:lnTo>
                  <a:lnTo>
                    <a:pt x="1768" y="3322"/>
                  </a:lnTo>
                  <a:lnTo>
                    <a:pt x="1772" y="3291"/>
                  </a:lnTo>
                  <a:lnTo>
                    <a:pt x="1777" y="3261"/>
                  </a:lnTo>
                  <a:lnTo>
                    <a:pt x="1783" y="3232"/>
                  </a:lnTo>
                  <a:lnTo>
                    <a:pt x="1790" y="3203"/>
                  </a:lnTo>
                  <a:lnTo>
                    <a:pt x="1798" y="3174"/>
                  </a:lnTo>
                  <a:lnTo>
                    <a:pt x="1808" y="3147"/>
                  </a:lnTo>
                  <a:lnTo>
                    <a:pt x="1818" y="3120"/>
                  </a:lnTo>
                  <a:lnTo>
                    <a:pt x="1829" y="3093"/>
                  </a:lnTo>
                  <a:lnTo>
                    <a:pt x="1840" y="3069"/>
                  </a:lnTo>
                  <a:lnTo>
                    <a:pt x="1854" y="3044"/>
                  </a:lnTo>
                  <a:lnTo>
                    <a:pt x="1867" y="3021"/>
                  </a:lnTo>
                  <a:lnTo>
                    <a:pt x="1881" y="2998"/>
                  </a:lnTo>
                  <a:lnTo>
                    <a:pt x="1898" y="2977"/>
                  </a:lnTo>
                  <a:lnTo>
                    <a:pt x="1914" y="2955"/>
                  </a:lnTo>
                  <a:lnTo>
                    <a:pt x="1931" y="2936"/>
                  </a:lnTo>
                  <a:lnTo>
                    <a:pt x="1950" y="2919"/>
                  </a:lnTo>
                  <a:lnTo>
                    <a:pt x="1968" y="2901"/>
                  </a:lnTo>
                  <a:lnTo>
                    <a:pt x="1989" y="2885"/>
                  </a:lnTo>
                  <a:lnTo>
                    <a:pt x="2010" y="2871"/>
                  </a:lnTo>
                  <a:lnTo>
                    <a:pt x="2032" y="2857"/>
                  </a:lnTo>
                  <a:lnTo>
                    <a:pt x="2054" y="2846"/>
                  </a:lnTo>
                  <a:lnTo>
                    <a:pt x="2079" y="2835"/>
                  </a:lnTo>
                  <a:lnTo>
                    <a:pt x="2103" y="2827"/>
                  </a:lnTo>
                  <a:lnTo>
                    <a:pt x="2129" y="2818"/>
                  </a:lnTo>
                  <a:lnTo>
                    <a:pt x="2154" y="2813"/>
                  </a:lnTo>
                  <a:lnTo>
                    <a:pt x="2182" y="2809"/>
                  </a:lnTo>
                  <a:lnTo>
                    <a:pt x="2210" y="2806"/>
                  </a:lnTo>
                  <a:lnTo>
                    <a:pt x="2239" y="2805"/>
                  </a:lnTo>
                  <a:lnTo>
                    <a:pt x="2268" y="2806"/>
                  </a:lnTo>
                  <a:lnTo>
                    <a:pt x="2296" y="2809"/>
                  </a:lnTo>
                  <a:lnTo>
                    <a:pt x="2323" y="2813"/>
                  </a:lnTo>
                  <a:lnTo>
                    <a:pt x="2350" y="2819"/>
                  </a:lnTo>
                  <a:lnTo>
                    <a:pt x="2375" y="2827"/>
                  </a:lnTo>
                  <a:lnTo>
                    <a:pt x="2399" y="2836"/>
                  </a:lnTo>
                  <a:lnTo>
                    <a:pt x="2423" y="2846"/>
                  </a:lnTo>
                  <a:lnTo>
                    <a:pt x="2446" y="2858"/>
                  </a:lnTo>
                  <a:lnTo>
                    <a:pt x="2467" y="2872"/>
                  </a:lnTo>
                  <a:lnTo>
                    <a:pt x="2488" y="2886"/>
                  </a:lnTo>
                  <a:lnTo>
                    <a:pt x="2508" y="2902"/>
                  </a:lnTo>
                  <a:lnTo>
                    <a:pt x="2527" y="2920"/>
                  </a:lnTo>
                  <a:lnTo>
                    <a:pt x="2545" y="2938"/>
                  </a:lnTo>
                  <a:lnTo>
                    <a:pt x="2563" y="2957"/>
                  </a:lnTo>
                  <a:lnTo>
                    <a:pt x="2579" y="2978"/>
                  </a:lnTo>
                  <a:lnTo>
                    <a:pt x="2594" y="2999"/>
                  </a:lnTo>
                  <a:lnTo>
                    <a:pt x="2609" y="3022"/>
                  </a:lnTo>
                  <a:lnTo>
                    <a:pt x="2622" y="3045"/>
                  </a:lnTo>
                  <a:lnTo>
                    <a:pt x="2635" y="3069"/>
                  </a:lnTo>
                  <a:lnTo>
                    <a:pt x="2647" y="3094"/>
                  </a:lnTo>
                  <a:lnTo>
                    <a:pt x="2658" y="3120"/>
                  </a:lnTo>
                  <a:lnTo>
                    <a:pt x="2667" y="3147"/>
                  </a:lnTo>
                  <a:lnTo>
                    <a:pt x="2676" y="3173"/>
                  </a:lnTo>
                  <a:lnTo>
                    <a:pt x="2684" y="3201"/>
                  </a:lnTo>
                  <a:lnTo>
                    <a:pt x="2692" y="3229"/>
                  </a:lnTo>
                  <a:lnTo>
                    <a:pt x="2698" y="3258"/>
                  </a:lnTo>
                  <a:lnTo>
                    <a:pt x="2703" y="3287"/>
                  </a:lnTo>
                  <a:lnTo>
                    <a:pt x="2707" y="3316"/>
                  </a:lnTo>
                  <a:lnTo>
                    <a:pt x="2710" y="3346"/>
                  </a:lnTo>
                  <a:lnTo>
                    <a:pt x="2712" y="3377"/>
                  </a:lnTo>
                  <a:lnTo>
                    <a:pt x="2714" y="3406"/>
                  </a:lnTo>
                  <a:lnTo>
                    <a:pt x="2714" y="3437"/>
                  </a:lnTo>
                  <a:lnTo>
                    <a:pt x="2714" y="3471"/>
                  </a:lnTo>
                  <a:lnTo>
                    <a:pt x="2712" y="3504"/>
                  </a:lnTo>
                  <a:lnTo>
                    <a:pt x="2710" y="3536"/>
                  </a:lnTo>
                  <a:lnTo>
                    <a:pt x="2706" y="3568"/>
                  </a:lnTo>
                  <a:lnTo>
                    <a:pt x="2702" y="3600"/>
                  </a:lnTo>
                  <a:lnTo>
                    <a:pt x="2697" y="3630"/>
                  </a:lnTo>
                  <a:lnTo>
                    <a:pt x="2689" y="3660"/>
                  </a:lnTo>
                  <a:lnTo>
                    <a:pt x="2682" y="3690"/>
                  </a:lnTo>
                  <a:lnTo>
                    <a:pt x="2674" y="3717"/>
                  </a:lnTo>
                  <a:lnTo>
                    <a:pt x="2665" y="3746"/>
                  </a:lnTo>
                  <a:lnTo>
                    <a:pt x="2655" y="3773"/>
                  </a:lnTo>
                  <a:lnTo>
                    <a:pt x="2643" y="3798"/>
                  </a:lnTo>
                  <a:lnTo>
                    <a:pt x="2632" y="3824"/>
                  </a:lnTo>
                  <a:lnTo>
                    <a:pt x="2619" y="3848"/>
                  </a:lnTo>
                  <a:lnTo>
                    <a:pt x="2605" y="3871"/>
                  </a:lnTo>
                  <a:lnTo>
                    <a:pt x="2590" y="3893"/>
                  </a:lnTo>
                  <a:lnTo>
                    <a:pt x="2575" y="3915"/>
                  </a:lnTo>
                  <a:lnTo>
                    <a:pt x="2559" y="3934"/>
                  </a:lnTo>
                  <a:lnTo>
                    <a:pt x="2541" y="3954"/>
                  </a:lnTo>
                  <a:lnTo>
                    <a:pt x="2523" y="3971"/>
                  </a:lnTo>
                  <a:lnTo>
                    <a:pt x="2503" y="3987"/>
                  </a:lnTo>
                  <a:lnTo>
                    <a:pt x="2483" y="4003"/>
                  </a:lnTo>
                  <a:lnTo>
                    <a:pt x="2462" y="4017"/>
                  </a:lnTo>
                  <a:lnTo>
                    <a:pt x="2441" y="4030"/>
                  </a:lnTo>
                  <a:lnTo>
                    <a:pt x="2418" y="4041"/>
                  </a:lnTo>
                  <a:lnTo>
                    <a:pt x="2395" y="4051"/>
                  </a:lnTo>
                  <a:lnTo>
                    <a:pt x="2371" y="4060"/>
                  </a:lnTo>
                  <a:lnTo>
                    <a:pt x="2346" y="4067"/>
                  </a:lnTo>
                  <a:lnTo>
                    <a:pt x="2320" y="4072"/>
                  </a:lnTo>
                  <a:lnTo>
                    <a:pt x="2294" y="4076"/>
                  </a:lnTo>
                  <a:lnTo>
                    <a:pt x="2266" y="4078"/>
                  </a:lnTo>
                  <a:lnTo>
                    <a:pt x="2238" y="4079"/>
                  </a:lnTo>
                  <a:lnTo>
                    <a:pt x="2235" y="4079"/>
                  </a:lnTo>
                  <a:close/>
                  <a:moveTo>
                    <a:pt x="3609" y="4303"/>
                  </a:moveTo>
                  <a:lnTo>
                    <a:pt x="3609" y="3688"/>
                  </a:lnTo>
                  <a:lnTo>
                    <a:pt x="3609" y="3634"/>
                  </a:lnTo>
                  <a:lnTo>
                    <a:pt x="3609" y="3583"/>
                  </a:lnTo>
                  <a:lnTo>
                    <a:pt x="3609" y="3533"/>
                  </a:lnTo>
                  <a:lnTo>
                    <a:pt x="3608" y="3485"/>
                  </a:lnTo>
                  <a:lnTo>
                    <a:pt x="3608" y="3437"/>
                  </a:lnTo>
                  <a:lnTo>
                    <a:pt x="3607" y="3390"/>
                  </a:lnTo>
                  <a:lnTo>
                    <a:pt x="3606" y="3344"/>
                  </a:lnTo>
                  <a:lnTo>
                    <a:pt x="3605" y="3298"/>
                  </a:lnTo>
                  <a:lnTo>
                    <a:pt x="3604" y="3254"/>
                  </a:lnTo>
                  <a:lnTo>
                    <a:pt x="3603" y="3210"/>
                  </a:lnTo>
                  <a:lnTo>
                    <a:pt x="3602" y="3166"/>
                  </a:lnTo>
                  <a:lnTo>
                    <a:pt x="3600" y="3123"/>
                  </a:lnTo>
                  <a:lnTo>
                    <a:pt x="3599" y="3080"/>
                  </a:lnTo>
                  <a:lnTo>
                    <a:pt x="3597" y="3038"/>
                  </a:lnTo>
                  <a:lnTo>
                    <a:pt x="3595" y="2995"/>
                  </a:lnTo>
                  <a:lnTo>
                    <a:pt x="3593" y="2953"/>
                  </a:lnTo>
                  <a:lnTo>
                    <a:pt x="3601" y="2952"/>
                  </a:lnTo>
                  <a:lnTo>
                    <a:pt x="3634" y="3026"/>
                  </a:lnTo>
                  <a:lnTo>
                    <a:pt x="3668" y="3101"/>
                  </a:lnTo>
                  <a:lnTo>
                    <a:pt x="3706" y="3176"/>
                  </a:lnTo>
                  <a:lnTo>
                    <a:pt x="3745" y="3252"/>
                  </a:lnTo>
                  <a:lnTo>
                    <a:pt x="3785" y="3327"/>
                  </a:lnTo>
                  <a:lnTo>
                    <a:pt x="3826" y="3401"/>
                  </a:lnTo>
                  <a:lnTo>
                    <a:pt x="3868" y="3474"/>
                  </a:lnTo>
                  <a:lnTo>
                    <a:pt x="3909" y="3545"/>
                  </a:lnTo>
                  <a:lnTo>
                    <a:pt x="4359" y="4303"/>
                  </a:lnTo>
                  <a:lnTo>
                    <a:pt x="4684" y="4303"/>
                  </a:lnTo>
                  <a:lnTo>
                    <a:pt x="4684" y="2582"/>
                  </a:lnTo>
                  <a:lnTo>
                    <a:pt x="4394" y="2582"/>
                  </a:lnTo>
                  <a:lnTo>
                    <a:pt x="4394" y="3182"/>
                  </a:lnTo>
                  <a:lnTo>
                    <a:pt x="4394" y="3280"/>
                  </a:lnTo>
                  <a:lnTo>
                    <a:pt x="4395" y="3373"/>
                  </a:lnTo>
                  <a:lnTo>
                    <a:pt x="4397" y="3464"/>
                  </a:lnTo>
                  <a:lnTo>
                    <a:pt x="4400" y="3552"/>
                  </a:lnTo>
                  <a:lnTo>
                    <a:pt x="4403" y="3639"/>
                  </a:lnTo>
                  <a:lnTo>
                    <a:pt x="4408" y="3724"/>
                  </a:lnTo>
                  <a:lnTo>
                    <a:pt x="4414" y="3810"/>
                  </a:lnTo>
                  <a:lnTo>
                    <a:pt x="4422" y="3896"/>
                  </a:lnTo>
                  <a:lnTo>
                    <a:pt x="4416" y="3897"/>
                  </a:lnTo>
                  <a:lnTo>
                    <a:pt x="4386" y="3827"/>
                  </a:lnTo>
                  <a:lnTo>
                    <a:pt x="4353" y="3755"/>
                  </a:lnTo>
                  <a:lnTo>
                    <a:pt x="4318" y="3683"/>
                  </a:lnTo>
                  <a:lnTo>
                    <a:pt x="4282" y="3610"/>
                  </a:lnTo>
                  <a:lnTo>
                    <a:pt x="4244" y="3537"/>
                  </a:lnTo>
                  <a:lnTo>
                    <a:pt x="4206" y="3465"/>
                  </a:lnTo>
                  <a:lnTo>
                    <a:pt x="4165" y="3392"/>
                  </a:lnTo>
                  <a:lnTo>
                    <a:pt x="4123" y="3321"/>
                  </a:lnTo>
                  <a:lnTo>
                    <a:pt x="3678" y="2582"/>
                  </a:lnTo>
                  <a:lnTo>
                    <a:pt x="3319" y="2582"/>
                  </a:lnTo>
                  <a:lnTo>
                    <a:pt x="3319" y="4303"/>
                  </a:lnTo>
                  <a:lnTo>
                    <a:pt x="3609" y="4303"/>
                  </a:lnTo>
                  <a:close/>
                  <a:moveTo>
                    <a:pt x="4970" y="4220"/>
                  </a:moveTo>
                  <a:lnTo>
                    <a:pt x="4988" y="4232"/>
                  </a:lnTo>
                  <a:lnTo>
                    <a:pt x="5010" y="4242"/>
                  </a:lnTo>
                  <a:lnTo>
                    <a:pt x="5032" y="4252"/>
                  </a:lnTo>
                  <a:lnTo>
                    <a:pt x="5057" y="4262"/>
                  </a:lnTo>
                  <a:lnTo>
                    <a:pt x="5083" y="4272"/>
                  </a:lnTo>
                  <a:lnTo>
                    <a:pt x="5111" y="4281"/>
                  </a:lnTo>
                  <a:lnTo>
                    <a:pt x="5140" y="4289"/>
                  </a:lnTo>
                  <a:lnTo>
                    <a:pt x="5169" y="4297"/>
                  </a:lnTo>
                  <a:lnTo>
                    <a:pt x="5201" y="4304"/>
                  </a:lnTo>
                  <a:lnTo>
                    <a:pt x="5233" y="4310"/>
                  </a:lnTo>
                  <a:lnTo>
                    <a:pt x="5265" y="4317"/>
                  </a:lnTo>
                  <a:lnTo>
                    <a:pt x="5299" y="4322"/>
                  </a:lnTo>
                  <a:lnTo>
                    <a:pt x="5333" y="4325"/>
                  </a:lnTo>
                  <a:lnTo>
                    <a:pt x="5367" y="4328"/>
                  </a:lnTo>
                  <a:lnTo>
                    <a:pt x="5401" y="4330"/>
                  </a:lnTo>
                  <a:lnTo>
                    <a:pt x="5435" y="4330"/>
                  </a:lnTo>
                  <a:lnTo>
                    <a:pt x="5476" y="4330"/>
                  </a:lnTo>
                  <a:lnTo>
                    <a:pt x="5516" y="4328"/>
                  </a:lnTo>
                  <a:lnTo>
                    <a:pt x="5554" y="4324"/>
                  </a:lnTo>
                  <a:lnTo>
                    <a:pt x="5591" y="4320"/>
                  </a:lnTo>
                  <a:lnTo>
                    <a:pt x="5627" y="4313"/>
                  </a:lnTo>
                  <a:lnTo>
                    <a:pt x="5660" y="4306"/>
                  </a:lnTo>
                  <a:lnTo>
                    <a:pt x="5693" y="4298"/>
                  </a:lnTo>
                  <a:lnTo>
                    <a:pt x="5725" y="4288"/>
                  </a:lnTo>
                  <a:lnTo>
                    <a:pt x="5755" y="4278"/>
                  </a:lnTo>
                  <a:lnTo>
                    <a:pt x="5784" y="4266"/>
                  </a:lnTo>
                  <a:lnTo>
                    <a:pt x="5811" y="4253"/>
                  </a:lnTo>
                  <a:lnTo>
                    <a:pt x="5837" y="4240"/>
                  </a:lnTo>
                  <a:lnTo>
                    <a:pt x="5862" y="4225"/>
                  </a:lnTo>
                  <a:lnTo>
                    <a:pt x="5885" y="4209"/>
                  </a:lnTo>
                  <a:lnTo>
                    <a:pt x="5908" y="4193"/>
                  </a:lnTo>
                  <a:lnTo>
                    <a:pt x="5928" y="4175"/>
                  </a:lnTo>
                  <a:lnTo>
                    <a:pt x="5948" y="4157"/>
                  </a:lnTo>
                  <a:lnTo>
                    <a:pt x="5966" y="4139"/>
                  </a:lnTo>
                  <a:lnTo>
                    <a:pt x="5984" y="4118"/>
                  </a:lnTo>
                  <a:lnTo>
                    <a:pt x="5999" y="4099"/>
                  </a:lnTo>
                  <a:lnTo>
                    <a:pt x="6013" y="4077"/>
                  </a:lnTo>
                  <a:lnTo>
                    <a:pt x="6026" y="4056"/>
                  </a:lnTo>
                  <a:lnTo>
                    <a:pt x="6039" y="4033"/>
                  </a:lnTo>
                  <a:lnTo>
                    <a:pt x="6049" y="4011"/>
                  </a:lnTo>
                  <a:lnTo>
                    <a:pt x="6058" y="3987"/>
                  </a:lnTo>
                  <a:lnTo>
                    <a:pt x="6066" y="3964"/>
                  </a:lnTo>
                  <a:lnTo>
                    <a:pt x="6073" y="3939"/>
                  </a:lnTo>
                  <a:lnTo>
                    <a:pt x="6079" y="3915"/>
                  </a:lnTo>
                  <a:lnTo>
                    <a:pt x="6083" y="3889"/>
                  </a:lnTo>
                  <a:lnTo>
                    <a:pt x="6086" y="3865"/>
                  </a:lnTo>
                  <a:lnTo>
                    <a:pt x="6088" y="3839"/>
                  </a:lnTo>
                  <a:lnTo>
                    <a:pt x="6088" y="3812"/>
                  </a:lnTo>
                  <a:lnTo>
                    <a:pt x="6088" y="3790"/>
                  </a:lnTo>
                  <a:lnTo>
                    <a:pt x="6087" y="3767"/>
                  </a:lnTo>
                  <a:lnTo>
                    <a:pt x="6085" y="3746"/>
                  </a:lnTo>
                  <a:lnTo>
                    <a:pt x="6082" y="3724"/>
                  </a:lnTo>
                  <a:lnTo>
                    <a:pt x="6078" y="3704"/>
                  </a:lnTo>
                  <a:lnTo>
                    <a:pt x="6074" y="3684"/>
                  </a:lnTo>
                  <a:lnTo>
                    <a:pt x="6067" y="3664"/>
                  </a:lnTo>
                  <a:lnTo>
                    <a:pt x="6061" y="3645"/>
                  </a:lnTo>
                  <a:lnTo>
                    <a:pt x="6054" y="3626"/>
                  </a:lnTo>
                  <a:lnTo>
                    <a:pt x="6046" y="3608"/>
                  </a:lnTo>
                  <a:lnTo>
                    <a:pt x="6037" y="3589"/>
                  </a:lnTo>
                  <a:lnTo>
                    <a:pt x="6028" y="3572"/>
                  </a:lnTo>
                  <a:lnTo>
                    <a:pt x="6016" y="3556"/>
                  </a:lnTo>
                  <a:lnTo>
                    <a:pt x="6005" y="3538"/>
                  </a:lnTo>
                  <a:lnTo>
                    <a:pt x="5993" y="3523"/>
                  </a:lnTo>
                  <a:lnTo>
                    <a:pt x="5979" y="3507"/>
                  </a:lnTo>
                  <a:lnTo>
                    <a:pt x="5965" y="3491"/>
                  </a:lnTo>
                  <a:lnTo>
                    <a:pt x="5950" y="3477"/>
                  </a:lnTo>
                  <a:lnTo>
                    <a:pt x="5933" y="3463"/>
                  </a:lnTo>
                  <a:lnTo>
                    <a:pt x="5917" y="3448"/>
                  </a:lnTo>
                  <a:lnTo>
                    <a:pt x="5900" y="3434"/>
                  </a:lnTo>
                  <a:lnTo>
                    <a:pt x="5881" y="3421"/>
                  </a:lnTo>
                  <a:lnTo>
                    <a:pt x="5861" y="3407"/>
                  </a:lnTo>
                  <a:lnTo>
                    <a:pt x="5841" y="3394"/>
                  </a:lnTo>
                  <a:lnTo>
                    <a:pt x="5820" y="3382"/>
                  </a:lnTo>
                  <a:lnTo>
                    <a:pt x="5797" y="3370"/>
                  </a:lnTo>
                  <a:lnTo>
                    <a:pt x="5775" y="3357"/>
                  </a:lnTo>
                  <a:lnTo>
                    <a:pt x="5750" y="3346"/>
                  </a:lnTo>
                  <a:lnTo>
                    <a:pt x="5726" y="3334"/>
                  </a:lnTo>
                  <a:lnTo>
                    <a:pt x="5700" y="3323"/>
                  </a:lnTo>
                  <a:lnTo>
                    <a:pt x="5674" y="3312"/>
                  </a:lnTo>
                  <a:lnTo>
                    <a:pt x="5646" y="3301"/>
                  </a:lnTo>
                  <a:lnTo>
                    <a:pt x="5604" y="3285"/>
                  </a:lnTo>
                  <a:lnTo>
                    <a:pt x="5565" y="3269"/>
                  </a:lnTo>
                  <a:lnTo>
                    <a:pt x="5529" y="3254"/>
                  </a:lnTo>
                  <a:lnTo>
                    <a:pt x="5498" y="3239"/>
                  </a:lnTo>
                  <a:lnTo>
                    <a:pt x="5467" y="3223"/>
                  </a:lnTo>
                  <a:lnTo>
                    <a:pt x="5440" y="3208"/>
                  </a:lnTo>
                  <a:lnTo>
                    <a:pt x="5416" y="3193"/>
                  </a:lnTo>
                  <a:lnTo>
                    <a:pt x="5394" y="3177"/>
                  </a:lnTo>
                  <a:lnTo>
                    <a:pt x="5385" y="3169"/>
                  </a:lnTo>
                  <a:lnTo>
                    <a:pt x="5376" y="3160"/>
                  </a:lnTo>
                  <a:lnTo>
                    <a:pt x="5368" y="3152"/>
                  </a:lnTo>
                  <a:lnTo>
                    <a:pt x="5359" y="3144"/>
                  </a:lnTo>
                  <a:lnTo>
                    <a:pt x="5352" y="3134"/>
                  </a:lnTo>
                  <a:lnTo>
                    <a:pt x="5346" y="3125"/>
                  </a:lnTo>
                  <a:lnTo>
                    <a:pt x="5340" y="3116"/>
                  </a:lnTo>
                  <a:lnTo>
                    <a:pt x="5335" y="3107"/>
                  </a:lnTo>
                  <a:lnTo>
                    <a:pt x="5331" y="3097"/>
                  </a:lnTo>
                  <a:lnTo>
                    <a:pt x="5327" y="3087"/>
                  </a:lnTo>
                  <a:lnTo>
                    <a:pt x="5324" y="3076"/>
                  </a:lnTo>
                  <a:lnTo>
                    <a:pt x="5321" y="3066"/>
                  </a:lnTo>
                  <a:lnTo>
                    <a:pt x="5319" y="3055"/>
                  </a:lnTo>
                  <a:lnTo>
                    <a:pt x="5318" y="3043"/>
                  </a:lnTo>
                  <a:lnTo>
                    <a:pt x="5317" y="3031"/>
                  </a:lnTo>
                  <a:lnTo>
                    <a:pt x="5317" y="3020"/>
                  </a:lnTo>
                  <a:lnTo>
                    <a:pt x="5318" y="3000"/>
                  </a:lnTo>
                  <a:lnTo>
                    <a:pt x="5320" y="2981"/>
                  </a:lnTo>
                  <a:lnTo>
                    <a:pt x="5323" y="2972"/>
                  </a:lnTo>
                  <a:lnTo>
                    <a:pt x="5325" y="2963"/>
                  </a:lnTo>
                  <a:lnTo>
                    <a:pt x="5329" y="2953"/>
                  </a:lnTo>
                  <a:lnTo>
                    <a:pt x="5333" y="2944"/>
                  </a:lnTo>
                  <a:lnTo>
                    <a:pt x="5337" y="2935"/>
                  </a:lnTo>
                  <a:lnTo>
                    <a:pt x="5342" y="2927"/>
                  </a:lnTo>
                  <a:lnTo>
                    <a:pt x="5347" y="2918"/>
                  </a:lnTo>
                  <a:lnTo>
                    <a:pt x="5353" y="2909"/>
                  </a:lnTo>
                  <a:lnTo>
                    <a:pt x="5361" y="2901"/>
                  </a:lnTo>
                  <a:lnTo>
                    <a:pt x="5368" y="2893"/>
                  </a:lnTo>
                  <a:lnTo>
                    <a:pt x="5375" y="2885"/>
                  </a:lnTo>
                  <a:lnTo>
                    <a:pt x="5383" y="2878"/>
                  </a:lnTo>
                  <a:lnTo>
                    <a:pt x="5392" y="2871"/>
                  </a:lnTo>
                  <a:lnTo>
                    <a:pt x="5401" y="2863"/>
                  </a:lnTo>
                  <a:lnTo>
                    <a:pt x="5412" y="2857"/>
                  </a:lnTo>
                  <a:lnTo>
                    <a:pt x="5423" y="2851"/>
                  </a:lnTo>
                  <a:lnTo>
                    <a:pt x="5434" y="2845"/>
                  </a:lnTo>
                  <a:lnTo>
                    <a:pt x="5446" y="2840"/>
                  </a:lnTo>
                  <a:lnTo>
                    <a:pt x="5459" y="2835"/>
                  </a:lnTo>
                  <a:lnTo>
                    <a:pt x="5472" y="2831"/>
                  </a:lnTo>
                  <a:lnTo>
                    <a:pt x="5485" y="2827"/>
                  </a:lnTo>
                  <a:lnTo>
                    <a:pt x="5500" y="2822"/>
                  </a:lnTo>
                  <a:lnTo>
                    <a:pt x="5515" y="2819"/>
                  </a:lnTo>
                  <a:lnTo>
                    <a:pt x="5531" y="2816"/>
                  </a:lnTo>
                  <a:lnTo>
                    <a:pt x="5548" y="2814"/>
                  </a:lnTo>
                  <a:lnTo>
                    <a:pt x="5564" y="2813"/>
                  </a:lnTo>
                  <a:lnTo>
                    <a:pt x="5583" y="2812"/>
                  </a:lnTo>
                  <a:lnTo>
                    <a:pt x="5601" y="2812"/>
                  </a:lnTo>
                  <a:lnTo>
                    <a:pt x="5631" y="2812"/>
                  </a:lnTo>
                  <a:lnTo>
                    <a:pt x="5659" y="2814"/>
                  </a:lnTo>
                  <a:lnTo>
                    <a:pt x="5687" y="2816"/>
                  </a:lnTo>
                  <a:lnTo>
                    <a:pt x="5713" y="2820"/>
                  </a:lnTo>
                  <a:lnTo>
                    <a:pt x="5739" y="2825"/>
                  </a:lnTo>
                  <a:lnTo>
                    <a:pt x="5764" y="2830"/>
                  </a:lnTo>
                  <a:lnTo>
                    <a:pt x="5787" y="2835"/>
                  </a:lnTo>
                  <a:lnTo>
                    <a:pt x="5810" y="2841"/>
                  </a:lnTo>
                  <a:lnTo>
                    <a:pt x="5831" y="2847"/>
                  </a:lnTo>
                  <a:lnTo>
                    <a:pt x="5851" y="2853"/>
                  </a:lnTo>
                  <a:lnTo>
                    <a:pt x="5870" y="2860"/>
                  </a:lnTo>
                  <a:lnTo>
                    <a:pt x="5887" y="2867"/>
                  </a:lnTo>
                  <a:lnTo>
                    <a:pt x="5918" y="2881"/>
                  </a:lnTo>
                  <a:lnTo>
                    <a:pt x="5945" y="2894"/>
                  </a:lnTo>
                  <a:lnTo>
                    <a:pt x="6020" y="2640"/>
                  </a:lnTo>
                  <a:lnTo>
                    <a:pt x="6003" y="2631"/>
                  </a:lnTo>
                  <a:lnTo>
                    <a:pt x="5984" y="2623"/>
                  </a:lnTo>
                  <a:lnTo>
                    <a:pt x="5964" y="2615"/>
                  </a:lnTo>
                  <a:lnTo>
                    <a:pt x="5944" y="2608"/>
                  </a:lnTo>
                  <a:lnTo>
                    <a:pt x="5922" y="2601"/>
                  </a:lnTo>
                  <a:lnTo>
                    <a:pt x="5899" y="2593"/>
                  </a:lnTo>
                  <a:lnTo>
                    <a:pt x="5875" y="2586"/>
                  </a:lnTo>
                  <a:lnTo>
                    <a:pt x="5850" y="2580"/>
                  </a:lnTo>
                  <a:lnTo>
                    <a:pt x="5823" y="2575"/>
                  </a:lnTo>
                  <a:lnTo>
                    <a:pt x="5795" y="2570"/>
                  </a:lnTo>
                  <a:lnTo>
                    <a:pt x="5768" y="2566"/>
                  </a:lnTo>
                  <a:lnTo>
                    <a:pt x="5737" y="2562"/>
                  </a:lnTo>
                  <a:lnTo>
                    <a:pt x="5706" y="2559"/>
                  </a:lnTo>
                  <a:lnTo>
                    <a:pt x="5675" y="2557"/>
                  </a:lnTo>
                  <a:lnTo>
                    <a:pt x="5641" y="2556"/>
                  </a:lnTo>
                  <a:lnTo>
                    <a:pt x="5607" y="2555"/>
                  </a:lnTo>
                  <a:lnTo>
                    <a:pt x="5572" y="2556"/>
                  </a:lnTo>
                  <a:lnTo>
                    <a:pt x="5539" y="2558"/>
                  </a:lnTo>
                  <a:lnTo>
                    <a:pt x="5506" y="2561"/>
                  </a:lnTo>
                  <a:lnTo>
                    <a:pt x="5473" y="2565"/>
                  </a:lnTo>
                  <a:lnTo>
                    <a:pt x="5442" y="2570"/>
                  </a:lnTo>
                  <a:lnTo>
                    <a:pt x="5412" y="2576"/>
                  </a:lnTo>
                  <a:lnTo>
                    <a:pt x="5383" y="2584"/>
                  </a:lnTo>
                  <a:lnTo>
                    <a:pt x="5354" y="2592"/>
                  </a:lnTo>
                  <a:lnTo>
                    <a:pt x="5327" y="2603"/>
                  </a:lnTo>
                  <a:lnTo>
                    <a:pt x="5300" y="2613"/>
                  </a:lnTo>
                  <a:lnTo>
                    <a:pt x="5275" y="2624"/>
                  </a:lnTo>
                  <a:lnTo>
                    <a:pt x="5250" y="2637"/>
                  </a:lnTo>
                  <a:lnTo>
                    <a:pt x="5227" y="2651"/>
                  </a:lnTo>
                  <a:lnTo>
                    <a:pt x="5204" y="2665"/>
                  </a:lnTo>
                  <a:lnTo>
                    <a:pt x="5183" y="2680"/>
                  </a:lnTo>
                  <a:lnTo>
                    <a:pt x="5162" y="2697"/>
                  </a:lnTo>
                  <a:lnTo>
                    <a:pt x="5143" y="2713"/>
                  </a:lnTo>
                  <a:lnTo>
                    <a:pt x="5125" y="2731"/>
                  </a:lnTo>
                  <a:lnTo>
                    <a:pt x="5108" y="2750"/>
                  </a:lnTo>
                  <a:lnTo>
                    <a:pt x="5091" y="2769"/>
                  </a:lnTo>
                  <a:lnTo>
                    <a:pt x="5077" y="2789"/>
                  </a:lnTo>
                  <a:lnTo>
                    <a:pt x="5064" y="2810"/>
                  </a:lnTo>
                  <a:lnTo>
                    <a:pt x="5052" y="2831"/>
                  </a:lnTo>
                  <a:lnTo>
                    <a:pt x="5040" y="2853"/>
                  </a:lnTo>
                  <a:lnTo>
                    <a:pt x="5030" y="2876"/>
                  </a:lnTo>
                  <a:lnTo>
                    <a:pt x="5022" y="2899"/>
                  </a:lnTo>
                  <a:lnTo>
                    <a:pt x="5015" y="2923"/>
                  </a:lnTo>
                  <a:lnTo>
                    <a:pt x="5009" y="2947"/>
                  </a:lnTo>
                  <a:lnTo>
                    <a:pt x="5003" y="2972"/>
                  </a:lnTo>
                  <a:lnTo>
                    <a:pt x="5000" y="2997"/>
                  </a:lnTo>
                  <a:lnTo>
                    <a:pt x="4998" y="3023"/>
                  </a:lnTo>
                  <a:lnTo>
                    <a:pt x="4997" y="3050"/>
                  </a:lnTo>
                  <a:lnTo>
                    <a:pt x="4998" y="3072"/>
                  </a:lnTo>
                  <a:lnTo>
                    <a:pt x="4999" y="3094"/>
                  </a:lnTo>
                  <a:lnTo>
                    <a:pt x="5002" y="3116"/>
                  </a:lnTo>
                  <a:lnTo>
                    <a:pt x="5006" y="3137"/>
                  </a:lnTo>
                  <a:lnTo>
                    <a:pt x="5011" y="3158"/>
                  </a:lnTo>
                  <a:lnTo>
                    <a:pt x="5016" y="3178"/>
                  </a:lnTo>
                  <a:lnTo>
                    <a:pt x="5023" y="3198"/>
                  </a:lnTo>
                  <a:lnTo>
                    <a:pt x="5030" y="3217"/>
                  </a:lnTo>
                  <a:lnTo>
                    <a:pt x="5039" y="3236"/>
                  </a:lnTo>
                  <a:lnTo>
                    <a:pt x="5049" y="3254"/>
                  </a:lnTo>
                  <a:lnTo>
                    <a:pt x="5059" y="3272"/>
                  </a:lnTo>
                  <a:lnTo>
                    <a:pt x="5070" y="3289"/>
                  </a:lnTo>
                  <a:lnTo>
                    <a:pt x="5082" y="3306"/>
                  </a:lnTo>
                  <a:lnTo>
                    <a:pt x="5096" y="3323"/>
                  </a:lnTo>
                  <a:lnTo>
                    <a:pt x="5109" y="3339"/>
                  </a:lnTo>
                  <a:lnTo>
                    <a:pt x="5124" y="3354"/>
                  </a:lnTo>
                  <a:lnTo>
                    <a:pt x="5140" y="3369"/>
                  </a:lnTo>
                  <a:lnTo>
                    <a:pt x="5156" y="3384"/>
                  </a:lnTo>
                  <a:lnTo>
                    <a:pt x="5173" y="3398"/>
                  </a:lnTo>
                  <a:lnTo>
                    <a:pt x="5192" y="3412"/>
                  </a:lnTo>
                  <a:lnTo>
                    <a:pt x="5210" y="3425"/>
                  </a:lnTo>
                  <a:lnTo>
                    <a:pt x="5230" y="3438"/>
                  </a:lnTo>
                  <a:lnTo>
                    <a:pt x="5250" y="3451"/>
                  </a:lnTo>
                  <a:lnTo>
                    <a:pt x="5270" y="3464"/>
                  </a:lnTo>
                  <a:lnTo>
                    <a:pt x="5293" y="3475"/>
                  </a:lnTo>
                  <a:lnTo>
                    <a:pt x="5316" y="3487"/>
                  </a:lnTo>
                  <a:lnTo>
                    <a:pt x="5338" y="3498"/>
                  </a:lnTo>
                  <a:lnTo>
                    <a:pt x="5363" y="3509"/>
                  </a:lnTo>
                  <a:lnTo>
                    <a:pt x="5386" y="3520"/>
                  </a:lnTo>
                  <a:lnTo>
                    <a:pt x="5412" y="3530"/>
                  </a:lnTo>
                  <a:lnTo>
                    <a:pt x="5437" y="3539"/>
                  </a:lnTo>
                  <a:lnTo>
                    <a:pt x="5464" y="3550"/>
                  </a:lnTo>
                  <a:lnTo>
                    <a:pt x="5503" y="3564"/>
                  </a:lnTo>
                  <a:lnTo>
                    <a:pt x="5540" y="3579"/>
                  </a:lnTo>
                  <a:lnTo>
                    <a:pt x="5572" y="3594"/>
                  </a:lnTo>
                  <a:lnTo>
                    <a:pt x="5603" y="3609"/>
                  </a:lnTo>
                  <a:lnTo>
                    <a:pt x="5631" y="3624"/>
                  </a:lnTo>
                  <a:lnTo>
                    <a:pt x="5656" y="3641"/>
                  </a:lnTo>
                  <a:lnTo>
                    <a:pt x="5678" y="3656"/>
                  </a:lnTo>
                  <a:lnTo>
                    <a:pt x="5698" y="3673"/>
                  </a:lnTo>
                  <a:lnTo>
                    <a:pt x="5706" y="3681"/>
                  </a:lnTo>
                  <a:lnTo>
                    <a:pt x="5714" y="3691"/>
                  </a:lnTo>
                  <a:lnTo>
                    <a:pt x="5723" y="3699"/>
                  </a:lnTo>
                  <a:lnTo>
                    <a:pt x="5730" y="3708"/>
                  </a:lnTo>
                  <a:lnTo>
                    <a:pt x="5736" y="3717"/>
                  </a:lnTo>
                  <a:lnTo>
                    <a:pt x="5742" y="3728"/>
                  </a:lnTo>
                  <a:lnTo>
                    <a:pt x="5747" y="3737"/>
                  </a:lnTo>
                  <a:lnTo>
                    <a:pt x="5751" y="3747"/>
                  </a:lnTo>
                  <a:lnTo>
                    <a:pt x="5755" y="3757"/>
                  </a:lnTo>
                  <a:lnTo>
                    <a:pt x="5759" y="3767"/>
                  </a:lnTo>
                  <a:lnTo>
                    <a:pt x="5763" y="3778"/>
                  </a:lnTo>
                  <a:lnTo>
                    <a:pt x="5765" y="3789"/>
                  </a:lnTo>
                  <a:lnTo>
                    <a:pt x="5767" y="3800"/>
                  </a:lnTo>
                  <a:lnTo>
                    <a:pt x="5768" y="3811"/>
                  </a:lnTo>
                  <a:lnTo>
                    <a:pt x="5769" y="3823"/>
                  </a:lnTo>
                  <a:lnTo>
                    <a:pt x="5769" y="3835"/>
                  </a:lnTo>
                  <a:lnTo>
                    <a:pt x="5769" y="3848"/>
                  </a:lnTo>
                  <a:lnTo>
                    <a:pt x="5768" y="3860"/>
                  </a:lnTo>
                  <a:lnTo>
                    <a:pt x="5766" y="3873"/>
                  </a:lnTo>
                  <a:lnTo>
                    <a:pt x="5764" y="3885"/>
                  </a:lnTo>
                  <a:lnTo>
                    <a:pt x="5761" y="3897"/>
                  </a:lnTo>
                  <a:lnTo>
                    <a:pt x="5757" y="3909"/>
                  </a:lnTo>
                  <a:lnTo>
                    <a:pt x="5752" y="3920"/>
                  </a:lnTo>
                  <a:lnTo>
                    <a:pt x="5748" y="3931"/>
                  </a:lnTo>
                  <a:lnTo>
                    <a:pt x="5742" y="3941"/>
                  </a:lnTo>
                  <a:lnTo>
                    <a:pt x="5736" y="3951"/>
                  </a:lnTo>
                  <a:lnTo>
                    <a:pt x="5730" y="3962"/>
                  </a:lnTo>
                  <a:lnTo>
                    <a:pt x="5723" y="3971"/>
                  </a:lnTo>
                  <a:lnTo>
                    <a:pt x="5714" y="3980"/>
                  </a:lnTo>
                  <a:lnTo>
                    <a:pt x="5706" y="3989"/>
                  </a:lnTo>
                  <a:lnTo>
                    <a:pt x="5697" y="3997"/>
                  </a:lnTo>
                  <a:lnTo>
                    <a:pt x="5688" y="4006"/>
                  </a:lnTo>
                  <a:lnTo>
                    <a:pt x="5677" y="4013"/>
                  </a:lnTo>
                  <a:lnTo>
                    <a:pt x="5666" y="4020"/>
                  </a:lnTo>
                  <a:lnTo>
                    <a:pt x="5655" y="4026"/>
                  </a:lnTo>
                  <a:lnTo>
                    <a:pt x="5643" y="4032"/>
                  </a:lnTo>
                  <a:lnTo>
                    <a:pt x="5631" y="4038"/>
                  </a:lnTo>
                  <a:lnTo>
                    <a:pt x="5617" y="4044"/>
                  </a:lnTo>
                  <a:lnTo>
                    <a:pt x="5603" y="4049"/>
                  </a:lnTo>
                  <a:lnTo>
                    <a:pt x="5590" y="4053"/>
                  </a:lnTo>
                  <a:lnTo>
                    <a:pt x="5574" y="4057"/>
                  </a:lnTo>
                  <a:lnTo>
                    <a:pt x="5559" y="4060"/>
                  </a:lnTo>
                  <a:lnTo>
                    <a:pt x="5544" y="4063"/>
                  </a:lnTo>
                  <a:lnTo>
                    <a:pt x="5526" y="4066"/>
                  </a:lnTo>
                  <a:lnTo>
                    <a:pt x="5510" y="4067"/>
                  </a:lnTo>
                  <a:lnTo>
                    <a:pt x="5492" y="4069"/>
                  </a:lnTo>
                  <a:lnTo>
                    <a:pt x="5474" y="4069"/>
                  </a:lnTo>
                  <a:lnTo>
                    <a:pt x="5456" y="4070"/>
                  </a:lnTo>
                  <a:lnTo>
                    <a:pt x="5426" y="4069"/>
                  </a:lnTo>
                  <a:lnTo>
                    <a:pt x="5396" y="4067"/>
                  </a:lnTo>
                  <a:lnTo>
                    <a:pt x="5367" y="4065"/>
                  </a:lnTo>
                  <a:lnTo>
                    <a:pt x="5337" y="4061"/>
                  </a:lnTo>
                  <a:lnTo>
                    <a:pt x="5308" y="4056"/>
                  </a:lnTo>
                  <a:lnTo>
                    <a:pt x="5281" y="4051"/>
                  </a:lnTo>
                  <a:lnTo>
                    <a:pt x="5253" y="4045"/>
                  </a:lnTo>
                  <a:lnTo>
                    <a:pt x="5225" y="4037"/>
                  </a:lnTo>
                  <a:lnTo>
                    <a:pt x="5199" y="4029"/>
                  </a:lnTo>
                  <a:lnTo>
                    <a:pt x="5173" y="4021"/>
                  </a:lnTo>
                  <a:lnTo>
                    <a:pt x="5149" y="4012"/>
                  </a:lnTo>
                  <a:lnTo>
                    <a:pt x="5125" y="4002"/>
                  </a:lnTo>
                  <a:lnTo>
                    <a:pt x="5102" y="3992"/>
                  </a:lnTo>
                  <a:lnTo>
                    <a:pt x="5080" y="3981"/>
                  </a:lnTo>
                  <a:lnTo>
                    <a:pt x="5060" y="3971"/>
                  </a:lnTo>
                  <a:lnTo>
                    <a:pt x="5039" y="3960"/>
                  </a:lnTo>
                  <a:lnTo>
                    <a:pt x="4970" y="4220"/>
                  </a:lnTo>
                  <a:close/>
                  <a:moveTo>
                    <a:pt x="6369" y="2582"/>
                  </a:moveTo>
                  <a:lnTo>
                    <a:pt x="6369" y="3567"/>
                  </a:lnTo>
                  <a:lnTo>
                    <a:pt x="6370" y="3616"/>
                  </a:lnTo>
                  <a:lnTo>
                    <a:pt x="6372" y="3664"/>
                  </a:lnTo>
                  <a:lnTo>
                    <a:pt x="6376" y="3711"/>
                  </a:lnTo>
                  <a:lnTo>
                    <a:pt x="6381" y="3755"/>
                  </a:lnTo>
                  <a:lnTo>
                    <a:pt x="6388" y="3797"/>
                  </a:lnTo>
                  <a:lnTo>
                    <a:pt x="6396" y="3838"/>
                  </a:lnTo>
                  <a:lnTo>
                    <a:pt x="6405" y="3877"/>
                  </a:lnTo>
                  <a:lnTo>
                    <a:pt x="6416" y="3915"/>
                  </a:lnTo>
                  <a:lnTo>
                    <a:pt x="6429" y="3950"/>
                  </a:lnTo>
                  <a:lnTo>
                    <a:pt x="6442" y="3984"/>
                  </a:lnTo>
                  <a:lnTo>
                    <a:pt x="6456" y="4016"/>
                  </a:lnTo>
                  <a:lnTo>
                    <a:pt x="6473" y="4047"/>
                  </a:lnTo>
                  <a:lnTo>
                    <a:pt x="6490" y="4075"/>
                  </a:lnTo>
                  <a:lnTo>
                    <a:pt x="6508" y="4103"/>
                  </a:lnTo>
                  <a:lnTo>
                    <a:pt x="6528" y="4128"/>
                  </a:lnTo>
                  <a:lnTo>
                    <a:pt x="6548" y="4152"/>
                  </a:lnTo>
                  <a:lnTo>
                    <a:pt x="6571" y="4174"/>
                  </a:lnTo>
                  <a:lnTo>
                    <a:pt x="6593" y="4195"/>
                  </a:lnTo>
                  <a:lnTo>
                    <a:pt x="6618" y="4214"/>
                  </a:lnTo>
                  <a:lnTo>
                    <a:pt x="6643" y="4233"/>
                  </a:lnTo>
                  <a:lnTo>
                    <a:pt x="6670" y="4248"/>
                  </a:lnTo>
                  <a:lnTo>
                    <a:pt x="6698" y="4263"/>
                  </a:lnTo>
                  <a:lnTo>
                    <a:pt x="6726" y="4277"/>
                  </a:lnTo>
                  <a:lnTo>
                    <a:pt x="6756" y="4288"/>
                  </a:lnTo>
                  <a:lnTo>
                    <a:pt x="6786" y="4298"/>
                  </a:lnTo>
                  <a:lnTo>
                    <a:pt x="6817" y="4307"/>
                  </a:lnTo>
                  <a:lnTo>
                    <a:pt x="6850" y="4315"/>
                  </a:lnTo>
                  <a:lnTo>
                    <a:pt x="6883" y="4321"/>
                  </a:lnTo>
                  <a:lnTo>
                    <a:pt x="6918" y="4326"/>
                  </a:lnTo>
                  <a:lnTo>
                    <a:pt x="6952" y="4329"/>
                  </a:lnTo>
                  <a:lnTo>
                    <a:pt x="6989" y="4331"/>
                  </a:lnTo>
                  <a:lnTo>
                    <a:pt x="7026" y="4332"/>
                  </a:lnTo>
                  <a:lnTo>
                    <a:pt x="7064" y="4331"/>
                  </a:lnTo>
                  <a:lnTo>
                    <a:pt x="7102" y="4329"/>
                  </a:lnTo>
                  <a:lnTo>
                    <a:pt x="7138" y="4326"/>
                  </a:lnTo>
                  <a:lnTo>
                    <a:pt x="7174" y="4321"/>
                  </a:lnTo>
                  <a:lnTo>
                    <a:pt x="7209" y="4315"/>
                  </a:lnTo>
                  <a:lnTo>
                    <a:pt x="7244" y="4306"/>
                  </a:lnTo>
                  <a:lnTo>
                    <a:pt x="7277" y="4297"/>
                  </a:lnTo>
                  <a:lnTo>
                    <a:pt x="7308" y="4286"/>
                  </a:lnTo>
                  <a:lnTo>
                    <a:pt x="7340" y="4275"/>
                  </a:lnTo>
                  <a:lnTo>
                    <a:pt x="7370" y="4260"/>
                  </a:lnTo>
                  <a:lnTo>
                    <a:pt x="7398" y="4245"/>
                  </a:lnTo>
                  <a:lnTo>
                    <a:pt x="7426" y="4229"/>
                  </a:lnTo>
                  <a:lnTo>
                    <a:pt x="7453" y="4211"/>
                  </a:lnTo>
                  <a:lnTo>
                    <a:pt x="7478" y="4191"/>
                  </a:lnTo>
                  <a:lnTo>
                    <a:pt x="7503" y="4170"/>
                  </a:lnTo>
                  <a:lnTo>
                    <a:pt x="7526" y="4147"/>
                  </a:lnTo>
                  <a:lnTo>
                    <a:pt x="7548" y="4123"/>
                  </a:lnTo>
                  <a:lnTo>
                    <a:pt x="7568" y="4097"/>
                  </a:lnTo>
                  <a:lnTo>
                    <a:pt x="7588" y="4070"/>
                  </a:lnTo>
                  <a:lnTo>
                    <a:pt x="7606" y="4040"/>
                  </a:lnTo>
                  <a:lnTo>
                    <a:pt x="7623" y="4010"/>
                  </a:lnTo>
                  <a:lnTo>
                    <a:pt x="7639" y="3978"/>
                  </a:lnTo>
                  <a:lnTo>
                    <a:pt x="7652" y="3944"/>
                  </a:lnTo>
                  <a:lnTo>
                    <a:pt x="7665" y="3909"/>
                  </a:lnTo>
                  <a:lnTo>
                    <a:pt x="7677" y="3872"/>
                  </a:lnTo>
                  <a:lnTo>
                    <a:pt x="7687" y="3833"/>
                  </a:lnTo>
                  <a:lnTo>
                    <a:pt x="7695" y="3792"/>
                  </a:lnTo>
                  <a:lnTo>
                    <a:pt x="7702" y="3750"/>
                  </a:lnTo>
                  <a:lnTo>
                    <a:pt x="7707" y="3706"/>
                  </a:lnTo>
                  <a:lnTo>
                    <a:pt x="7711" y="3661"/>
                  </a:lnTo>
                  <a:lnTo>
                    <a:pt x="7713" y="3614"/>
                  </a:lnTo>
                  <a:lnTo>
                    <a:pt x="7714" y="3565"/>
                  </a:lnTo>
                  <a:lnTo>
                    <a:pt x="7714" y="2582"/>
                  </a:lnTo>
                  <a:lnTo>
                    <a:pt x="7399" y="2582"/>
                  </a:lnTo>
                  <a:lnTo>
                    <a:pt x="7399" y="3585"/>
                  </a:lnTo>
                  <a:lnTo>
                    <a:pt x="7399" y="3616"/>
                  </a:lnTo>
                  <a:lnTo>
                    <a:pt x="7398" y="3647"/>
                  </a:lnTo>
                  <a:lnTo>
                    <a:pt x="7396" y="3675"/>
                  </a:lnTo>
                  <a:lnTo>
                    <a:pt x="7393" y="3704"/>
                  </a:lnTo>
                  <a:lnTo>
                    <a:pt x="7390" y="3731"/>
                  </a:lnTo>
                  <a:lnTo>
                    <a:pt x="7386" y="3756"/>
                  </a:lnTo>
                  <a:lnTo>
                    <a:pt x="7381" y="3781"/>
                  </a:lnTo>
                  <a:lnTo>
                    <a:pt x="7375" y="3805"/>
                  </a:lnTo>
                  <a:lnTo>
                    <a:pt x="7369" y="3828"/>
                  </a:lnTo>
                  <a:lnTo>
                    <a:pt x="7362" y="3849"/>
                  </a:lnTo>
                  <a:lnTo>
                    <a:pt x="7353" y="3870"/>
                  </a:lnTo>
                  <a:lnTo>
                    <a:pt x="7345" y="3890"/>
                  </a:lnTo>
                  <a:lnTo>
                    <a:pt x="7335" y="3909"/>
                  </a:lnTo>
                  <a:lnTo>
                    <a:pt x="7326" y="3926"/>
                  </a:lnTo>
                  <a:lnTo>
                    <a:pt x="7314" y="3942"/>
                  </a:lnTo>
                  <a:lnTo>
                    <a:pt x="7303" y="3959"/>
                  </a:lnTo>
                  <a:lnTo>
                    <a:pt x="7291" y="3973"/>
                  </a:lnTo>
                  <a:lnTo>
                    <a:pt x="7279" y="3987"/>
                  </a:lnTo>
                  <a:lnTo>
                    <a:pt x="7265" y="4000"/>
                  </a:lnTo>
                  <a:lnTo>
                    <a:pt x="7251" y="4012"/>
                  </a:lnTo>
                  <a:lnTo>
                    <a:pt x="7237" y="4022"/>
                  </a:lnTo>
                  <a:lnTo>
                    <a:pt x="7221" y="4032"/>
                  </a:lnTo>
                  <a:lnTo>
                    <a:pt x="7206" y="4040"/>
                  </a:lnTo>
                  <a:lnTo>
                    <a:pt x="7190" y="4049"/>
                  </a:lnTo>
                  <a:lnTo>
                    <a:pt x="7172" y="4056"/>
                  </a:lnTo>
                  <a:lnTo>
                    <a:pt x="7155" y="4062"/>
                  </a:lnTo>
                  <a:lnTo>
                    <a:pt x="7136" y="4067"/>
                  </a:lnTo>
                  <a:lnTo>
                    <a:pt x="7118" y="4071"/>
                  </a:lnTo>
                  <a:lnTo>
                    <a:pt x="7099" y="4074"/>
                  </a:lnTo>
                  <a:lnTo>
                    <a:pt x="7078" y="4076"/>
                  </a:lnTo>
                  <a:lnTo>
                    <a:pt x="7058" y="4078"/>
                  </a:lnTo>
                  <a:lnTo>
                    <a:pt x="7037" y="4078"/>
                  </a:lnTo>
                  <a:lnTo>
                    <a:pt x="7017" y="4078"/>
                  </a:lnTo>
                  <a:lnTo>
                    <a:pt x="6998" y="4076"/>
                  </a:lnTo>
                  <a:lnTo>
                    <a:pt x="6979" y="4074"/>
                  </a:lnTo>
                  <a:lnTo>
                    <a:pt x="6960" y="4071"/>
                  </a:lnTo>
                  <a:lnTo>
                    <a:pt x="6943" y="4067"/>
                  </a:lnTo>
                  <a:lnTo>
                    <a:pt x="6926" y="4062"/>
                  </a:lnTo>
                  <a:lnTo>
                    <a:pt x="6908" y="4056"/>
                  </a:lnTo>
                  <a:lnTo>
                    <a:pt x="6892" y="4049"/>
                  </a:lnTo>
                  <a:lnTo>
                    <a:pt x="6876" y="4040"/>
                  </a:lnTo>
                  <a:lnTo>
                    <a:pt x="6860" y="4031"/>
                  </a:lnTo>
                  <a:lnTo>
                    <a:pt x="6846" y="4022"/>
                  </a:lnTo>
                  <a:lnTo>
                    <a:pt x="6832" y="4011"/>
                  </a:lnTo>
                  <a:lnTo>
                    <a:pt x="6818" y="4000"/>
                  </a:lnTo>
                  <a:lnTo>
                    <a:pt x="6805" y="3986"/>
                  </a:lnTo>
                  <a:lnTo>
                    <a:pt x="6793" y="3973"/>
                  </a:lnTo>
                  <a:lnTo>
                    <a:pt x="6780" y="3958"/>
                  </a:lnTo>
                  <a:lnTo>
                    <a:pt x="6769" y="3942"/>
                  </a:lnTo>
                  <a:lnTo>
                    <a:pt x="6759" y="3926"/>
                  </a:lnTo>
                  <a:lnTo>
                    <a:pt x="6749" y="3907"/>
                  </a:lnTo>
                  <a:lnTo>
                    <a:pt x="6740" y="3889"/>
                  </a:lnTo>
                  <a:lnTo>
                    <a:pt x="6731" y="3870"/>
                  </a:lnTo>
                  <a:lnTo>
                    <a:pt x="6723" y="3849"/>
                  </a:lnTo>
                  <a:lnTo>
                    <a:pt x="6716" y="3827"/>
                  </a:lnTo>
                  <a:lnTo>
                    <a:pt x="6709" y="3804"/>
                  </a:lnTo>
                  <a:lnTo>
                    <a:pt x="6704" y="3781"/>
                  </a:lnTo>
                  <a:lnTo>
                    <a:pt x="6699" y="3756"/>
                  </a:lnTo>
                  <a:lnTo>
                    <a:pt x="6693" y="3730"/>
                  </a:lnTo>
                  <a:lnTo>
                    <a:pt x="6690" y="3703"/>
                  </a:lnTo>
                  <a:lnTo>
                    <a:pt x="6687" y="3675"/>
                  </a:lnTo>
                  <a:lnTo>
                    <a:pt x="6685" y="3647"/>
                  </a:lnTo>
                  <a:lnTo>
                    <a:pt x="6684" y="3616"/>
                  </a:lnTo>
                  <a:lnTo>
                    <a:pt x="6684" y="3585"/>
                  </a:lnTo>
                  <a:lnTo>
                    <a:pt x="6684" y="2582"/>
                  </a:lnTo>
                  <a:lnTo>
                    <a:pt x="6369" y="2582"/>
                  </a:lnTo>
                  <a:close/>
                  <a:moveTo>
                    <a:pt x="8072" y="4303"/>
                  </a:moveTo>
                  <a:lnTo>
                    <a:pt x="9095" y="4303"/>
                  </a:lnTo>
                  <a:lnTo>
                    <a:pt x="9095" y="4039"/>
                  </a:lnTo>
                  <a:lnTo>
                    <a:pt x="8388" y="4039"/>
                  </a:lnTo>
                  <a:lnTo>
                    <a:pt x="8388" y="2582"/>
                  </a:lnTo>
                  <a:lnTo>
                    <a:pt x="8072" y="2582"/>
                  </a:lnTo>
                  <a:lnTo>
                    <a:pt x="8072" y="4303"/>
                  </a:lnTo>
                  <a:close/>
                  <a:moveTo>
                    <a:pt x="9413" y="4303"/>
                  </a:moveTo>
                  <a:lnTo>
                    <a:pt x="9727" y="4303"/>
                  </a:lnTo>
                  <a:lnTo>
                    <a:pt x="9727" y="2846"/>
                  </a:lnTo>
                  <a:lnTo>
                    <a:pt x="10224" y="2846"/>
                  </a:lnTo>
                  <a:lnTo>
                    <a:pt x="10224" y="2582"/>
                  </a:lnTo>
                  <a:lnTo>
                    <a:pt x="8921" y="2582"/>
                  </a:lnTo>
                  <a:lnTo>
                    <a:pt x="8921" y="2846"/>
                  </a:lnTo>
                  <a:lnTo>
                    <a:pt x="9413" y="2846"/>
                  </a:lnTo>
                  <a:lnTo>
                    <a:pt x="9413" y="4303"/>
                  </a:lnTo>
                  <a:close/>
                  <a:moveTo>
                    <a:pt x="11128" y="3816"/>
                  </a:moveTo>
                  <a:lnTo>
                    <a:pt x="11285" y="4303"/>
                  </a:lnTo>
                  <a:lnTo>
                    <a:pt x="11622" y="4303"/>
                  </a:lnTo>
                  <a:lnTo>
                    <a:pt x="11063" y="2582"/>
                  </a:lnTo>
                  <a:lnTo>
                    <a:pt x="10663" y="2582"/>
                  </a:lnTo>
                  <a:lnTo>
                    <a:pt x="10109" y="4303"/>
                  </a:lnTo>
                  <a:lnTo>
                    <a:pt x="10435" y="4303"/>
                  </a:lnTo>
                  <a:lnTo>
                    <a:pt x="10582" y="3816"/>
                  </a:lnTo>
                  <a:lnTo>
                    <a:pt x="11128" y="3816"/>
                  </a:lnTo>
                  <a:close/>
                  <a:moveTo>
                    <a:pt x="10633" y="3579"/>
                  </a:moveTo>
                  <a:lnTo>
                    <a:pt x="10766" y="3154"/>
                  </a:lnTo>
                  <a:lnTo>
                    <a:pt x="10777" y="3115"/>
                  </a:lnTo>
                  <a:lnTo>
                    <a:pt x="10789" y="3074"/>
                  </a:lnTo>
                  <a:lnTo>
                    <a:pt x="10799" y="3033"/>
                  </a:lnTo>
                  <a:lnTo>
                    <a:pt x="10809" y="2992"/>
                  </a:lnTo>
                  <a:lnTo>
                    <a:pt x="10819" y="2950"/>
                  </a:lnTo>
                  <a:lnTo>
                    <a:pt x="10828" y="2909"/>
                  </a:lnTo>
                  <a:lnTo>
                    <a:pt x="10839" y="2870"/>
                  </a:lnTo>
                  <a:lnTo>
                    <a:pt x="10848" y="2832"/>
                  </a:lnTo>
                  <a:lnTo>
                    <a:pt x="10854" y="2832"/>
                  </a:lnTo>
                  <a:lnTo>
                    <a:pt x="10863" y="2870"/>
                  </a:lnTo>
                  <a:lnTo>
                    <a:pt x="10873" y="2908"/>
                  </a:lnTo>
                  <a:lnTo>
                    <a:pt x="10884" y="2949"/>
                  </a:lnTo>
                  <a:lnTo>
                    <a:pt x="10895" y="2990"/>
                  </a:lnTo>
                  <a:lnTo>
                    <a:pt x="10905" y="3032"/>
                  </a:lnTo>
                  <a:lnTo>
                    <a:pt x="10917" y="3073"/>
                  </a:lnTo>
                  <a:lnTo>
                    <a:pt x="10929" y="3114"/>
                  </a:lnTo>
                  <a:lnTo>
                    <a:pt x="10941" y="3155"/>
                  </a:lnTo>
                  <a:lnTo>
                    <a:pt x="11077" y="3579"/>
                  </a:lnTo>
                  <a:lnTo>
                    <a:pt x="10633" y="3579"/>
                  </a:lnTo>
                  <a:close/>
                  <a:moveTo>
                    <a:pt x="12151" y="4303"/>
                  </a:moveTo>
                  <a:lnTo>
                    <a:pt x="12151" y="3688"/>
                  </a:lnTo>
                  <a:lnTo>
                    <a:pt x="12151" y="3634"/>
                  </a:lnTo>
                  <a:lnTo>
                    <a:pt x="12151" y="3583"/>
                  </a:lnTo>
                  <a:lnTo>
                    <a:pt x="12151" y="3533"/>
                  </a:lnTo>
                  <a:lnTo>
                    <a:pt x="12151" y="3485"/>
                  </a:lnTo>
                  <a:lnTo>
                    <a:pt x="12150" y="3437"/>
                  </a:lnTo>
                  <a:lnTo>
                    <a:pt x="12150" y="3390"/>
                  </a:lnTo>
                  <a:lnTo>
                    <a:pt x="12149" y="3344"/>
                  </a:lnTo>
                  <a:lnTo>
                    <a:pt x="12148" y="3298"/>
                  </a:lnTo>
                  <a:lnTo>
                    <a:pt x="12147" y="3254"/>
                  </a:lnTo>
                  <a:lnTo>
                    <a:pt x="12146" y="3210"/>
                  </a:lnTo>
                  <a:lnTo>
                    <a:pt x="12144" y="3166"/>
                  </a:lnTo>
                  <a:lnTo>
                    <a:pt x="12143" y="3123"/>
                  </a:lnTo>
                  <a:lnTo>
                    <a:pt x="12141" y="3080"/>
                  </a:lnTo>
                  <a:lnTo>
                    <a:pt x="12139" y="3038"/>
                  </a:lnTo>
                  <a:lnTo>
                    <a:pt x="12137" y="2995"/>
                  </a:lnTo>
                  <a:lnTo>
                    <a:pt x="12135" y="2953"/>
                  </a:lnTo>
                  <a:lnTo>
                    <a:pt x="12143" y="2952"/>
                  </a:lnTo>
                  <a:lnTo>
                    <a:pt x="12176" y="3026"/>
                  </a:lnTo>
                  <a:lnTo>
                    <a:pt x="12212" y="3101"/>
                  </a:lnTo>
                  <a:lnTo>
                    <a:pt x="12248" y="3176"/>
                  </a:lnTo>
                  <a:lnTo>
                    <a:pt x="12287" y="3252"/>
                  </a:lnTo>
                  <a:lnTo>
                    <a:pt x="12327" y="3327"/>
                  </a:lnTo>
                  <a:lnTo>
                    <a:pt x="12368" y="3401"/>
                  </a:lnTo>
                  <a:lnTo>
                    <a:pt x="12410" y="3474"/>
                  </a:lnTo>
                  <a:lnTo>
                    <a:pt x="12452" y="3545"/>
                  </a:lnTo>
                  <a:lnTo>
                    <a:pt x="12901" y="4303"/>
                  </a:lnTo>
                  <a:lnTo>
                    <a:pt x="13227" y="4303"/>
                  </a:lnTo>
                  <a:lnTo>
                    <a:pt x="13227" y="2582"/>
                  </a:lnTo>
                  <a:lnTo>
                    <a:pt x="12937" y="2582"/>
                  </a:lnTo>
                  <a:lnTo>
                    <a:pt x="12937" y="3182"/>
                  </a:lnTo>
                  <a:lnTo>
                    <a:pt x="12937" y="3280"/>
                  </a:lnTo>
                  <a:lnTo>
                    <a:pt x="12938" y="3373"/>
                  </a:lnTo>
                  <a:lnTo>
                    <a:pt x="12939" y="3464"/>
                  </a:lnTo>
                  <a:lnTo>
                    <a:pt x="12942" y="3552"/>
                  </a:lnTo>
                  <a:lnTo>
                    <a:pt x="12946" y="3639"/>
                  </a:lnTo>
                  <a:lnTo>
                    <a:pt x="12951" y="3724"/>
                  </a:lnTo>
                  <a:lnTo>
                    <a:pt x="12957" y="3810"/>
                  </a:lnTo>
                  <a:lnTo>
                    <a:pt x="12964" y="3896"/>
                  </a:lnTo>
                  <a:lnTo>
                    <a:pt x="12958" y="3897"/>
                  </a:lnTo>
                  <a:lnTo>
                    <a:pt x="12928" y="3827"/>
                  </a:lnTo>
                  <a:lnTo>
                    <a:pt x="12895" y="3755"/>
                  </a:lnTo>
                  <a:lnTo>
                    <a:pt x="12861" y="3683"/>
                  </a:lnTo>
                  <a:lnTo>
                    <a:pt x="12824" y="3610"/>
                  </a:lnTo>
                  <a:lnTo>
                    <a:pt x="12788" y="3537"/>
                  </a:lnTo>
                  <a:lnTo>
                    <a:pt x="12748" y="3465"/>
                  </a:lnTo>
                  <a:lnTo>
                    <a:pt x="12708" y="3392"/>
                  </a:lnTo>
                  <a:lnTo>
                    <a:pt x="12665" y="3321"/>
                  </a:lnTo>
                  <a:lnTo>
                    <a:pt x="12220" y="2582"/>
                  </a:lnTo>
                  <a:lnTo>
                    <a:pt x="11861" y="2582"/>
                  </a:lnTo>
                  <a:lnTo>
                    <a:pt x="11861" y="4303"/>
                  </a:lnTo>
                  <a:lnTo>
                    <a:pt x="12151" y="4303"/>
                  </a:lnTo>
                  <a:close/>
                  <a:moveTo>
                    <a:pt x="14772" y="4005"/>
                  </a:moveTo>
                  <a:lnTo>
                    <a:pt x="14756" y="4011"/>
                  </a:lnTo>
                  <a:lnTo>
                    <a:pt x="14739" y="4018"/>
                  </a:lnTo>
                  <a:lnTo>
                    <a:pt x="14721" y="4024"/>
                  </a:lnTo>
                  <a:lnTo>
                    <a:pt x="14702" y="4030"/>
                  </a:lnTo>
                  <a:lnTo>
                    <a:pt x="14681" y="4035"/>
                  </a:lnTo>
                  <a:lnTo>
                    <a:pt x="14661" y="4040"/>
                  </a:lnTo>
                  <a:lnTo>
                    <a:pt x="14639" y="4046"/>
                  </a:lnTo>
                  <a:lnTo>
                    <a:pt x="14618" y="4050"/>
                  </a:lnTo>
                  <a:lnTo>
                    <a:pt x="14595" y="4054"/>
                  </a:lnTo>
                  <a:lnTo>
                    <a:pt x="14572" y="4057"/>
                  </a:lnTo>
                  <a:lnTo>
                    <a:pt x="14548" y="4060"/>
                  </a:lnTo>
                  <a:lnTo>
                    <a:pt x="14525" y="4062"/>
                  </a:lnTo>
                  <a:lnTo>
                    <a:pt x="14501" y="4064"/>
                  </a:lnTo>
                  <a:lnTo>
                    <a:pt x="14476" y="4066"/>
                  </a:lnTo>
                  <a:lnTo>
                    <a:pt x="14453" y="4067"/>
                  </a:lnTo>
                  <a:lnTo>
                    <a:pt x="14429" y="4067"/>
                  </a:lnTo>
                  <a:lnTo>
                    <a:pt x="14394" y="4066"/>
                  </a:lnTo>
                  <a:lnTo>
                    <a:pt x="14360" y="4064"/>
                  </a:lnTo>
                  <a:lnTo>
                    <a:pt x="14327" y="4061"/>
                  </a:lnTo>
                  <a:lnTo>
                    <a:pt x="14294" y="4056"/>
                  </a:lnTo>
                  <a:lnTo>
                    <a:pt x="14264" y="4050"/>
                  </a:lnTo>
                  <a:lnTo>
                    <a:pt x="14233" y="4042"/>
                  </a:lnTo>
                  <a:lnTo>
                    <a:pt x="14204" y="4033"/>
                  </a:lnTo>
                  <a:lnTo>
                    <a:pt x="14176" y="4023"/>
                  </a:lnTo>
                  <a:lnTo>
                    <a:pt x="14148" y="4012"/>
                  </a:lnTo>
                  <a:lnTo>
                    <a:pt x="14123" y="4000"/>
                  </a:lnTo>
                  <a:lnTo>
                    <a:pt x="14097" y="3986"/>
                  </a:lnTo>
                  <a:lnTo>
                    <a:pt x="14073" y="3971"/>
                  </a:lnTo>
                  <a:lnTo>
                    <a:pt x="14050" y="3955"/>
                  </a:lnTo>
                  <a:lnTo>
                    <a:pt x="14028" y="3937"/>
                  </a:lnTo>
                  <a:lnTo>
                    <a:pt x="14007" y="3919"/>
                  </a:lnTo>
                  <a:lnTo>
                    <a:pt x="13987" y="3899"/>
                  </a:lnTo>
                  <a:lnTo>
                    <a:pt x="13969" y="3879"/>
                  </a:lnTo>
                  <a:lnTo>
                    <a:pt x="13952" y="3856"/>
                  </a:lnTo>
                  <a:lnTo>
                    <a:pt x="13934" y="3834"/>
                  </a:lnTo>
                  <a:lnTo>
                    <a:pt x="13920" y="3810"/>
                  </a:lnTo>
                  <a:lnTo>
                    <a:pt x="13906" y="3785"/>
                  </a:lnTo>
                  <a:lnTo>
                    <a:pt x="13892" y="3759"/>
                  </a:lnTo>
                  <a:lnTo>
                    <a:pt x="13881" y="3732"/>
                  </a:lnTo>
                  <a:lnTo>
                    <a:pt x="13870" y="3704"/>
                  </a:lnTo>
                  <a:lnTo>
                    <a:pt x="13861" y="3675"/>
                  </a:lnTo>
                  <a:lnTo>
                    <a:pt x="13852" y="3645"/>
                  </a:lnTo>
                  <a:lnTo>
                    <a:pt x="13845" y="3614"/>
                  </a:lnTo>
                  <a:lnTo>
                    <a:pt x="13840" y="3582"/>
                  </a:lnTo>
                  <a:lnTo>
                    <a:pt x="13835" y="3550"/>
                  </a:lnTo>
                  <a:lnTo>
                    <a:pt x="13832" y="3517"/>
                  </a:lnTo>
                  <a:lnTo>
                    <a:pt x="13830" y="3482"/>
                  </a:lnTo>
                  <a:lnTo>
                    <a:pt x="13830" y="3447"/>
                  </a:lnTo>
                  <a:lnTo>
                    <a:pt x="13830" y="3408"/>
                  </a:lnTo>
                  <a:lnTo>
                    <a:pt x="13833" y="3372"/>
                  </a:lnTo>
                  <a:lnTo>
                    <a:pt x="13836" y="3336"/>
                  </a:lnTo>
                  <a:lnTo>
                    <a:pt x="13841" y="3301"/>
                  </a:lnTo>
                  <a:lnTo>
                    <a:pt x="13847" y="3267"/>
                  </a:lnTo>
                  <a:lnTo>
                    <a:pt x="13856" y="3235"/>
                  </a:lnTo>
                  <a:lnTo>
                    <a:pt x="13865" y="3204"/>
                  </a:lnTo>
                  <a:lnTo>
                    <a:pt x="13875" y="3173"/>
                  </a:lnTo>
                  <a:lnTo>
                    <a:pt x="13886" y="3145"/>
                  </a:lnTo>
                  <a:lnTo>
                    <a:pt x="13898" y="3117"/>
                  </a:lnTo>
                  <a:lnTo>
                    <a:pt x="13913" y="3090"/>
                  </a:lnTo>
                  <a:lnTo>
                    <a:pt x="13928" y="3065"/>
                  </a:lnTo>
                  <a:lnTo>
                    <a:pt x="13945" y="3041"/>
                  </a:lnTo>
                  <a:lnTo>
                    <a:pt x="13962" y="3018"/>
                  </a:lnTo>
                  <a:lnTo>
                    <a:pt x="13980" y="2996"/>
                  </a:lnTo>
                  <a:lnTo>
                    <a:pt x="14000" y="2976"/>
                  </a:lnTo>
                  <a:lnTo>
                    <a:pt x="14020" y="2956"/>
                  </a:lnTo>
                  <a:lnTo>
                    <a:pt x="14042" y="2938"/>
                  </a:lnTo>
                  <a:lnTo>
                    <a:pt x="14064" y="2921"/>
                  </a:lnTo>
                  <a:lnTo>
                    <a:pt x="14088" y="2905"/>
                  </a:lnTo>
                  <a:lnTo>
                    <a:pt x="14112" y="2891"/>
                  </a:lnTo>
                  <a:lnTo>
                    <a:pt x="14138" y="2878"/>
                  </a:lnTo>
                  <a:lnTo>
                    <a:pt x="14163" y="2865"/>
                  </a:lnTo>
                  <a:lnTo>
                    <a:pt x="14191" y="2855"/>
                  </a:lnTo>
                  <a:lnTo>
                    <a:pt x="14219" y="2845"/>
                  </a:lnTo>
                  <a:lnTo>
                    <a:pt x="14247" y="2837"/>
                  </a:lnTo>
                  <a:lnTo>
                    <a:pt x="14277" y="2831"/>
                  </a:lnTo>
                  <a:lnTo>
                    <a:pt x="14307" y="2825"/>
                  </a:lnTo>
                  <a:lnTo>
                    <a:pt x="14337" y="2820"/>
                  </a:lnTo>
                  <a:lnTo>
                    <a:pt x="14369" y="2816"/>
                  </a:lnTo>
                  <a:lnTo>
                    <a:pt x="14401" y="2815"/>
                  </a:lnTo>
                  <a:lnTo>
                    <a:pt x="14434" y="2814"/>
                  </a:lnTo>
                  <a:lnTo>
                    <a:pt x="14459" y="2814"/>
                  </a:lnTo>
                  <a:lnTo>
                    <a:pt x="14485" y="2815"/>
                  </a:lnTo>
                  <a:lnTo>
                    <a:pt x="14509" y="2817"/>
                  </a:lnTo>
                  <a:lnTo>
                    <a:pt x="14534" y="2819"/>
                  </a:lnTo>
                  <a:lnTo>
                    <a:pt x="14557" y="2822"/>
                  </a:lnTo>
                  <a:lnTo>
                    <a:pt x="14580" y="2826"/>
                  </a:lnTo>
                  <a:lnTo>
                    <a:pt x="14602" y="2830"/>
                  </a:lnTo>
                  <a:lnTo>
                    <a:pt x="14624" y="2835"/>
                  </a:lnTo>
                  <a:lnTo>
                    <a:pt x="14644" y="2839"/>
                  </a:lnTo>
                  <a:lnTo>
                    <a:pt x="14665" y="2844"/>
                  </a:lnTo>
                  <a:lnTo>
                    <a:pt x="14684" y="2850"/>
                  </a:lnTo>
                  <a:lnTo>
                    <a:pt x="14703" y="2855"/>
                  </a:lnTo>
                  <a:lnTo>
                    <a:pt x="14737" y="2868"/>
                  </a:lnTo>
                  <a:lnTo>
                    <a:pt x="14769" y="2882"/>
                  </a:lnTo>
                  <a:lnTo>
                    <a:pt x="14838" y="2631"/>
                  </a:lnTo>
                  <a:lnTo>
                    <a:pt x="14824" y="2625"/>
                  </a:lnTo>
                  <a:lnTo>
                    <a:pt x="14810" y="2618"/>
                  </a:lnTo>
                  <a:lnTo>
                    <a:pt x="14793" y="2612"/>
                  </a:lnTo>
                  <a:lnTo>
                    <a:pt x="14774" y="2605"/>
                  </a:lnTo>
                  <a:lnTo>
                    <a:pt x="14754" y="2599"/>
                  </a:lnTo>
                  <a:lnTo>
                    <a:pt x="14732" y="2592"/>
                  </a:lnTo>
                  <a:lnTo>
                    <a:pt x="14708" y="2586"/>
                  </a:lnTo>
                  <a:lnTo>
                    <a:pt x="14682" y="2580"/>
                  </a:lnTo>
                  <a:lnTo>
                    <a:pt x="14655" y="2575"/>
                  </a:lnTo>
                  <a:lnTo>
                    <a:pt x="14627" y="2570"/>
                  </a:lnTo>
                  <a:lnTo>
                    <a:pt x="14596" y="2566"/>
                  </a:lnTo>
                  <a:lnTo>
                    <a:pt x="14563" y="2562"/>
                  </a:lnTo>
                  <a:lnTo>
                    <a:pt x="14530" y="2559"/>
                  </a:lnTo>
                  <a:lnTo>
                    <a:pt x="14495" y="2557"/>
                  </a:lnTo>
                  <a:lnTo>
                    <a:pt x="14458" y="2556"/>
                  </a:lnTo>
                  <a:lnTo>
                    <a:pt x="14420" y="2555"/>
                  </a:lnTo>
                  <a:lnTo>
                    <a:pt x="14371" y="2556"/>
                  </a:lnTo>
                  <a:lnTo>
                    <a:pt x="14323" y="2559"/>
                  </a:lnTo>
                  <a:lnTo>
                    <a:pt x="14276" y="2564"/>
                  </a:lnTo>
                  <a:lnTo>
                    <a:pt x="14230" y="2571"/>
                  </a:lnTo>
                  <a:lnTo>
                    <a:pt x="14184" y="2579"/>
                  </a:lnTo>
                  <a:lnTo>
                    <a:pt x="14140" y="2590"/>
                  </a:lnTo>
                  <a:lnTo>
                    <a:pt x="14096" y="2603"/>
                  </a:lnTo>
                  <a:lnTo>
                    <a:pt x="14054" y="2617"/>
                  </a:lnTo>
                  <a:lnTo>
                    <a:pt x="14013" y="2633"/>
                  </a:lnTo>
                  <a:lnTo>
                    <a:pt x="13973" y="2652"/>
                  </a:lnTo>
                  <a:lnTo>
                    <a:pt x="13934" y="2671"/>
                  </a:lnTo>
                  <a:lnTo>
                    <a:pt x="13897" y="2693"/>
                  </a:lnTo>
                  <a:lnTo>
                    <a:pt x="13862" y="2716"/>
                  </a:lnTo>
                  <a:lnTo>
                    <a:pt x="13827" y="2742"/>
                  </a:lnTo>
                  <a:lnTo>
                    <a:pt x="13793" y="2768"/>
                  </a:lnTo>
                  <a:lnTo>
                    <a:pt x="13762" y="2797"/>
                  </a:lnTo>
                  <a:lnTo>
                    <a:pt x="13732" y="2827"/>
                  </a:lnTo>
                  <a:lnTo>
                    <a:pt x="13703" y="2858"/>
                  </a:lnTo>
                  <a:lnTo>
                    <a:pt x="13676" y="2892"/>
                  </a:lnTo>
                  <a:lnTo>
                    <a:pt x="13651" y="2927"/>
                  </a:lnTo>
                  <a:lnTo>
                    <a:pt x="13627" y="2964"/>
                  </a:lnTo>
                  <a:lnTo>
                    <a:pt x="13606" y="3001"/>
                  </a:lnTo>
                  <a:lnTo>
                    <a:pt x="13586" y="3041"/>
                  </a:lnTo>
                  <a:lnTo>
                    <a:pt x="13568" y="3082"/>
                  </a:lnTo>
                  <a:lnTo>
                    <a:pt x="13553" y="3125"/>
                  </a:lnTo>
                  <a:lnTo>
                    <a:pt x="13538" y="3169"/>
                  </a:lnTo>
                  <a:lnTo>
                    <a:pt x="13526" y="3214"/>
                  </a:lnTo>
                  <a:lnTo>
                    <a:pt x="13517" y="3261"/>
                  </a:lnTo>
                  <a:lnTo>
                    <a:pt x="13509" y="3309"/>
                  </a:lnTo>
                  <a:lnTo>
                    <a:pt x="13503" y="3359"/>
                  </a:lnTo>
                  <a:lnTo>
                    <a:pt x="13500" y="3410"/>
                  </a:lnTo>
                  <a:lnTo>
                    <a:pt x="13498" y="3463"/>
                  </a:lnTo>
                  <a:lnTo>
                    <a:pt x="13500" y="3512"/>
                  </a:lnTo>
                  <a:lnTo>
                    <a:pt x="13503" y="3559"/>
                  </a:lnTo>
                  <a:lnTo>
                    <a:pt x="13507" y="3606"/>
                  </a:lnTo>
                  <a:lnTo>
                    <a:pt x="13514" y="3651"/>
                  </a:lnTo>
                  <a:lnTo>
                    <a:pt x="13522" y="3695"/>
                  </a:lnTo>
                  <a:lnTo>
                    <a:pt x="13532" y="3738"/>
                  </a:lnTo>
                  <a:lnTo>
                    <a:pt x="13545" y="3779"/>
                  </a:lnTo>
                  <a:lnTo>
                    <a:pt x="13559" y="3820"/>
                  </a:lnTo>
                  <a:lnTo>
                    <a:pt x="13575" y="3858"/>
                  </a:lnTo>
                  <a:lnTo>
                    <a:pt x="13593" y="3896"/>
                  </a:lnTo>
                  <a:lnTo>
                    <a:pt x="13611" y="3933"/>
                  </a:lnTo>
                  <a:lnTo>
                    <a:pt x="13632" y="3968"/>
                  </a:lnTo>
                  <a:lnTo>
                    <a:pt x="13655" y="4002"/>
                  </a:lnTo>
                  <a:lnTo>
                    <a:pt x="13680" y="4033"/>
                  </a:lnTo>
                  <a:lnTo>
                    <a:pt x="13705" y="4064"/>
                  </a:lnTo>
                  <a:lnTo>
                    <a:pt x="13733" y="4093"/>
                  </a:lnTo>
                  <a:lnTo>
                    <a:pt x="13762" y="4120"/>
                  </a:lnTo>
                  <a:lnTo>
                    <a:pt x="13793" y="4147"/>
                  </a:lnTo>
                  <a:lnTo>
                    <a:pt x="13826" y="4171"/>
                  </a:lnTo>
                  <a:lnTo>
                    <a:pt x="13860" y="4194"/>
                  </a:lnTo>
                  <a:lnTo>
                    <a:pt x="13894" y="4215"/>
                  </a:lnTo>
                  <a:lnTo>
                    <a:pt x="13931" y="4235"/>
                  </a:lnTo>
                  <a:lnTo>
                    <a:pt x="13970" y="4252"/>
                  </a:lnTo>
                  <a:lnTo>
                    <a:pt x="14010" y="4268"/>
                  </a:lnTo>
                  <a:lnTo>
                    <a:pt x="14051" y="4283"/>
                  </a:lnTo>
                  <a:lnTo>
                    <a:pt x="14094" y="4295"/>
                  </a:lnTo>
                  <a:lnTo>
                    <a:pt x="14138" y="4305"/>
                  </a:lnTo>
                  <a:lnTo>
                    <a:pt x="14183" y="4315"/>
                  </a:lnTo>
                  <a:lnTo>
                    <a:pt x="14230" y="4322"/>
                  </a:lnTo>
                  <a:lnTo>
                    <a:pt x="14278" y="4327"/>
                  </a:lnTo>
                  <a:lnTo>
                    <a:pt x="14327" y="4329"/>
                  </a:lnTo>
                  <a:lnTo>
                    <a:pt x="14377" y="4330"/>
                  </a:lnTo>
                  <a:lnTo>
                    <a:pt x="14416" y="4330"/>
                  </a:lnTo>
                  <a:lnTo>
                    <a:pt x="14454" y="4329"/>
                  </a:lnTo>
                  <a:lnTo>
                    <a:pt x="14490" y="4326"/>
                  </a:lnTo>
                  <a:lnTo>
                    <a:pt x="14525" y="4324"/>
                  </a:lnTo>
                  <a:lnTo>
                    <a:pt x="14558" y="4320"/>
                  </a:lnTo>
                  <a:lnTo>
                    <a:pt x="14591" y="4316"/>
                  </a:lnTo>
                  <a:lnTo>
                    <a:pt x="14622" y="4310"/>
                  </a:lnTo>
                  <a:lnTo>
                    <a:pt x="14651" y="4305"/>
                  </a:lnTo>
                  <a:lnTo>
                    <a:pt x="14679" y="4299"/>
                  </a:lnTo>
                  <a:lnTo>
                    <a:pt x="14705" y="4293"/>
                  </a:lnTo>
                  <a:lnTo>
                    <a:pt x="14729" y="4287"/>
                  </a:lnTo>
                  <a:lnTo>
                    <a:pt x="14753" y="4280"/>
                  </a:lnTo>
                  <a:lnTo>
                    <a:pt x="14773" y="4274"/>
                  </a:lnTo>
                  <a:lnTo>
                    <a:pt x="14793" y="4266"/>
                  </a:lnTo>
                  <a:lnTo>
                    <a:pt x="14809" y="4259"/>
                  </a:lnTo>
                  <a:lnTo>
                    <a:pt x="14824" y="4252"/>
                  </a:lnTo>
                  <a:lnTo>
                    <a:pt x="14772" y="4005"/>
                  </a:lnTo>
                  <a:close/>
                  <a:moveTo>
                    <a:pt x="15796" y="4303"/>
                  </a:moveTo>
                  <a:lnTo>
                    <a:pt x="15796" y="3578"/>
                  </a:lnTo>
                  <a:lnTo>
                    <a:pt x="16368" y="2582"/>
                  </a:lnTo>
                  <a:lnTo>
                    <a:pt x="16013" y="2582"/>
                  </a:lnTo>
                  <a:lnTo>
                    <a:pt x="15806" y="3023"/>
                  </a:lnTo>
                  <a:lnTo>
                    <a:pt x="15785" y="3069"/>
                  </a:lnTo>
                  <a:lnTo>
                    <a:pt x="15763" y="3114"/>
                  </a:lnTo>
                  <a:lnTo>
                    <a:pt x="15744" y="3157"/>
                  </a:lnTo>
                  <a:lnTo>
                    <a:pt x="15726" y="3199"/>
                  </a:lnTo>
                  <a:lnTo>
                    <a:pt x="15707" y="3241"/>
                  </a:lnTo>
                  <a:lnTo>
                    <a:pt x="15690" y="3283"/>
                  </a:lnTo>
                  <a:lnTo>
                    <a:pt x="15673" y="3324"/>
                  </a:lnTo>
                  <a:lnTo>
                    <a:pt x="15657" y="3364"/>
                  </a:lnTo>
                  <a:lnTo>
                    <a:pt x="15652" y="3364"/>
                  </a:lnTo>
                  <a:lnTo>
                    <a:pt x="15635" y="3322"/>
                  </a:lnTo>
                  <a:lnTo>
                    <a:pt x="15617" y="3280"/>
                  </a:lnTo>
                  <a:lnTo>
                    <a:pt x="15599" y="3239"/>
                  </a:lnTo>
                  <a:lnTo>
                    <a:pt x="15581" y="3198"/>
                  </a:lnTo>
                  <a:lnTo>
                    <a:pt x="15563" y="3156"/>
                  </a:lnTo>
                  <a:lnTo>
                    <a:pt x="15543" y="3114"/>
                  </a:lnTo>
                  <a:lnTo>
                    <a:pt x="15523" y="3070"/>
                  </a:lnTo>
                  <a:lnTo>
                    <a:pt x="15502" y="3024"/>
                  </a:lnTo>
                  <a:lnTo>
                    <a:pt x="15297" y="2582"/>
                  </a:lnTo>
                  <a:lnTo>
                    <a:pt x="14937" y="2582"/>
                  </a:lnTo>
                  <a:lnTo>
                    <a:pt x="15481" y="3586"/>
                  </a:lnTo>
                  <a:lnTo>
                    <a:pt x="15481" y="4303"/>
                  </a:lnTo>
                  <a:lnTo>
                    <a:pt x="15796" y="4303"/>
                  </a:lnTo>
                  <a:close/>
                  <a:moveTo>
                    <a:pt x="7244" y="692"/>
                  </a:moveTo>
                  <a:lnTo>
                    <a:pt x="6894" y="1721"/>
                  </a:lnTo>
                  <a:lnTo>
                    <a:pt x="6222" y="1721"/>
                  </a:lnTo>
                  <a:lnTo>
                    <a:pt x="6881" y="0"/>
                  </a:lnTo>
                  <a:lnTo>
                    <a:pt x="7608" y="0"/>
                  </a:lnTo>
                  <a:lnTo>
                    <a:pt x="8267" y="1721"/>
                  </a:lnTo>
                  <a:lnTo>
                    <a:pt x="7595" y="1721"/>
                  </a:lnTo>
                  <a:lnTo>
                    <a:pt x="7244" y="692"/>
                  </a:lnTo>
                  <a:close/>
                  <a:moveTo>
                    <a:pt x="9765" y="495"/>
                  </a:moveTo>
                  <a:lnTo>
                    <a:pt x="9765" y="0"/>
                  </a:lnTo>
                  <a:lnTo>
                    <a:pt x="8101" y="0"/>
                  </a:lnTo>
                  <a:lnTo>
                    <a:pt x="8101" y="495"/>
                  </a:lnTo>
                  <a:lnTo>
                    <a:pt x="8589" y="495"/>
                  </a:lnTo>
                  <a:lnTo>
                    <a:pt x="8589" y="1721"/>
                  </a:lnTo>
                  <a:lnTo>
                    <a:pt x="9277" y="1721"/>
                  </a:lnTo>
                  <a:lnTo>
                    <a:pt x="9277" y="495"/>
                  </a:lnTo>
                  <a:lnTo>
                    <a:pt x="9765" y="495"/>
                  </a:lnTo>
                  <a:close/>
                  <a:moveTo>
                    <a:pt x="10621" y="692"/>
                  </a:moveTo>
                  <a:lnTo>
                    <a:pt x="10271" y="1721"/>
                  </a:lnTo>
                  <a:lnTo>
                    <a:pt x="9599" y="1721"/>
                  </a:lnTo>
                  <a:lnTo>
                    <a:pt x="10258" y="0"/>
                  </a:lnTo>
                  <a:lnTo>
                    <a:pt x="10985" y="0"/>
                  </a:lnTo>
                  <a:lnTo>
                    <a:pt x="11644" y="1721"/>
                  </a:lnTo>
                  <a:lnTo>
                    <a:pt x="10972" y="1721"/>
                  </a:lnTo>
                  <a:lnTo>
                    <a:pt x="10621" y="6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1208656" y="154305"/>
              <a:ext cx="0" cy="474345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41984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61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413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150196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90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81044" y="6294210"/>
            <a:ext cx="5406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68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384800" y="6551617"/>
            <a:ext cx="3651240" cy="192083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50970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496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52" y="6518755"/>
            <a:ext cx="3751448" cy="256109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984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0" y="6478324"/>
            <a:ext cx="762000" cy="3783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tx1"/>
                </a:solidFill>
              </a:defRPr>
            </a:lvl1pPr>
          </a:lstStyle>
          <a:p>
            <a:fld id="{13C7C2A1-6219-4FFB-8871-7AF0864EFB3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3048000" y="6477874"/>
            <a:ext cx="5910470" cy="380127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r>
              <a:rPr lang="en-US" dirty="0" smtClean="0">
                <a:solidFill>
                  <a:srgbClr val="505050"/>
                </a:solidFill>
              </a:rPr>
              <a:t>TCS Microsoft Confidential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11430002" y="6477874"/>
            <a:ext cx="761998" cy="380126"/>
          </a:xfrm>
          <a:prstGeom prst="rect">
            <a:avLst/>
          </a:prstGeom>
        </p:spPr>
        <p:txBody>
          <a:bodyPr/>
          <a:lstStyle/>
          <a:p>
            <a:fld id="{4F496CA8-C4BC-45A4-B02D-3DF99ACACEE3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61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0" y="6478324"/>
            <a:ext cx="762000" cy="3783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tx1"/>
                </a:solidFill>
              </a:defRPr>
            </a:lvl1pPr>
          </a:lstStyle>
          <a:p>
            <a:fld id="{13C7C2A1-6219-4FFB-8871-7AF0864EFB3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3048000" y="6477874"/>
            <a:ext cx="5910470" cy="380127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r>
              <a:rPr lang="en-US" dirty="0" smtClean="0">
                <a:solidFill>
                  <a:srgbClr val="505050"/>
                </a:solidFill>
              </a:rPr>
              <a:t>TCS Microsoft Confidential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11430002" y="6477874"/>
            <a:ext cx="761998" cy="380126"/>
          </a:xfrm>
          <a:prstGeom prst="rect">
            <a:avLst/>
          </a:prstGeom>
        </p:spPr>
        <p:txBody>
          <a:bodyPr/>
          <a:lstStyle/>
          <a:p>
            <a:fld id="{4F496CA8-C4BC-45A4-B02D-3DF99ACACEE3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14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e_tcs_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194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20800" y="1219201"/>
            <a:ext cx="8011584" cy="3139017"/>
          </a:xfrm>
        </p:spPr>
        <p:txBody>
          <a:bodyPr/>
          <a:lstStyle>
            <a:lvl1pPr>
              <a:defRPr>
                <a:latin typeface="Calibiri"/>
              </a:defRPr>
            </a:lvl1pPr>
            <a:lvl2pPr>
              <a:defRPr>
                <a:latin typeface="Calibiri"/>
              </a:defRPr>
            </a:lvl2pPr>
            <a:lvl3pPr>
              <a:defRPr>
                <a:latin typeface="Calibiri"/>
              </a:defRPr>
            </a:lvl3pPr>
            <a:lvl4pPr>
              <a:defRPr>
                <a:latin typeface="Calibiri"/>
              </a:defRPr>
            </a:lvl4pPr>
            <a:lvl5pPr>
              <a:defRPr>
                <a:latin typeface="Calibi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78787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 l="19609" t="20313" r="5391" b="9277"/>
          <a:stretch>
            <a:fillRect/>
          </a:stretch>
        </p:blipFill>
        <p:spPr bwMode="auto">
          <a:xfrm>
            <a:off x="0" y="-9525"/>
            <a:ext cx="121920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683" y="3200401"/>
            <a:ext cx="10363200" cy="609600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684" y="3858639"/>
            <a:ext cx="10380133" cy="6096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9793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b="1">
                <a:latin typeface="Cambria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431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pPr defTabSz="914377"/>
            <a:fld id="{AF5A4BB9-710A-441B-B6C1-98DC2C2768DE}" type="datetimeFigureOut">
              <a:rPr lang="en-US" smtClean="0">
                <a:solidFill>
                  <a:srgbClr val="000000"/>
                </a:solidFill>
              </a:rPr>
              <a:pPr defTabSz="914377"/>
              <a:t>6/9/2018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4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pPr defTabSz="914377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pPr defTabSz="914377"/>
            <a:fld id="{933A496E-D32F-4EB2-A4CF-13B64D9CEB82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6784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b="1">
                <a:latin typeface="Cambria" panose="0204050305040603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0896" y="1189037"/>
            <a:ext cx="5384800" cy="4525963"/>
          </a:xfrm>
        </p:spPr>
        <p:txBody>
          <a:bodyPr>
            <a:noAutofit/>
          </a:bodyPr>
          <a:lstStyle>
            <a:lvl1pPr>
              <a:defRPr sz="22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1800">
                <a:latin typeface="Cambria" panose="02040503050406030204" pitchFamily="18" charset="0"/>
              </a:defRPr>
            </a:lvl3pPr>
            <a:lvl4pPr>
              <a:defRPr sz="1600">
                <a:latin typeface="Cambria" panose="02040503050406030204" pitchFamily="18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6371768" y="1189037"/>
            <a:ext cx="5384800" cy="4525963"/>
          </a:xfrm>
        </p:spPr>
        <p:txBody>
          <a:bodyPr>
            <a:noAutofit/>
          </a:bodyPr>
          <a:lstStyle>
            <a:lvl1pPr>
              <a:defRPr sz="22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1800">
                <a:latin typeface="Cambria" panose="02040503050406030204" pitchFamily="18" charset="0"/>
              </a:defRPr>
            </a:lvl3pPr>
            <a:lvl4pPr>
              <a:defRPr sz="1600">
                <a:latin typeface="Cambria" panose="02040503050406030204" pitchFamily="18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734298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84800" y="6551618"/>
            <a:ext cx="3651240" cy="192082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214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52" y="6518754"/>
            <a:ext cx="3751448" cy="256109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0967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52" y="6518754"/>
            <a:ext cx="3751448" cy="256109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8252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tor Slide 1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377">
              <a:defRPr/>
            </a:pPr>
            <a:endParaRPr lang="en-US" sz="1867" kern="0" dirty="0">
              <a:solidFill>
                <a:sysClr val="window" lastClr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8919336" y="6295415"/>
            <a:ext cx="3272669" cy="562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4" y="2702817"/>
            <a:ext cx="8229600" cy="753608"/>
          </a:xfrm>
          <a:prstGeom prst="rect">
            <a:avLst/>
          </a:prstGeom>
        </p:spPr>
        <p:txBody>
          <a:bodyPr lIns="68580" tIns="34290" rIns="68580" bIns="34290" anchor="t">
            <a:noAutofit/>
          </a:bodyPr>
          <a:lstStyle>
            <a:lvl1pPr algn="l">
              <a:defRPr sz="3067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flipH="1">
            <a:off x="-12971" y="5715001"/>
            <a:ext cx="12204971" cy="1188720"/>
          </a:xfrm>
          <a:prstGeom prst="rect">
            <a:avLst/>
          </a:prstGeom>
          <a:solidFill>
            <a:srgbClr val="B9AF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en-US" sz="1867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37498" y="5137516"/>
            <a:ext cx="2454503" cy="112517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81005" y="257176"/>
            <a:ext cx="11507764" cy="424339"/>
            <a:chOff x="285753" y="192882"/>
            <a:chExt cx="8630823" cy="318254"/>
          </a:xfrm>
        </p:grpSpPr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 dirty="0">
                <a:solidFill>
                  <a:srgbClr val="000000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67" kern="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4544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52" y="6518754"/>
            <a:ext cx="3751448" cy="256109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2202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tcs_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194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20800" y="1219201"/>
            <a:ext cx="8011584" cy="3139017"/>
          </a:xfrm>
        </p:spPr>
        <p:txBody>
          <a:bodyPr/>
          <a:lstStyle>
            <a:lvl1pPr>
              <a:defRPr>
                <a:latin typeface="Calibiri"/>
              </a:defRPr>
            </a:lvl1pPr>
            <a:lvl2pPr>
              <a:defRPr>
                <a:latin typeface="Calibiri"/>
              </a:defRPr>
            </a:lvl2pPr>
            <a:lvl3pPr>
              <a:defRPr>
                <a:latin typeface="Calibiri"/>
              </a:defRPr>
            </a:lvl3pPr>
            <a:lvl4pPr>
              <a:defRPr>
                <a:latin typeface="Calibiri"/>
              </a:defRPr>
            </a:lvl4pPr>
            <a:lvl5pPr>
              <a:defRPr>
                <a:latin typeface="Calibi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00104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515444"/>
            <a:ext cx="12192000" cy="25390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42671" y="258083"/>
            <a:ext cx="3036111" cy="166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09" y="4932143"/>
            <a:ext cx="8418049" cy="582930"/>
          </a:xfrm>
        </p:spPr>
        <p:txBody>
          <a:bodyPr anchor="t">
            <a:noAutofit/>
          </a:bodyPr>
          <a:lstStyle>
            <a:lvl1pPr algn="l">
              <a:defRPr sz="2800" b="0" cap="none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5709" y="4017155"/>
            <a:ext cx="8368276" cy="721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3600" b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38962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792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688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5850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55709" y="6348457"/>
            <a:ext cx="2114373" cy="2839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defRPr>
            </a:lvl1pPr>
            <a:lvl2pPr marL="389626" indent="0">
              <a:buNone/>
              <a:defRPr/>
            </a:lvl2pPr>
            <a:lvl3pPr marL="779252" indent="0">
              <a:buNone/>
              <a:defRPr/>
            </a:lvl3pPr>
            <a:lvl4pPr marL="1168878" indent="0">
              <a:buNone/>
              <a:defRPr/>
            </a:lvl4pPr>
            <a:lvl5pPr marL="1558503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8318302" y="3542337"/>
            <a:ext cx="3891628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8318302" y="4386940"/>
            <a:ext cx="3891628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8318302" y="5231544"/>
            <a:ext cx="3891628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990619" y="852280"/>
            <a:ext cx="2537682" cy="473873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5465047" y="6576966"/>
            <a:ext cx="14750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TCS </a:t>
            </a:r>
            <a:r>
              <a:rPr lang="en-US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 - ING Confidential</a:t>
            </a:r>
            <a:endParaRPr lang="en-US" sz="1100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34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2063168"/>
            <a:ext cx="12192000" cy="24819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8300372" y="3394030"/>
            <a:ext cx="3891628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64990" y="3385738"/>
            <a:ext cx="8418049" cy="582930"/>
          </a:xfrm>
        </p:spPr>
        <p:txBody>
          <a:bodyPr anchor="t">
            <a:noAutofit/>
          </a:bodyPr>
          <a:lstStyle>
            <a:lvl1pPr algn="l">
              <a:defRPr sz="2800" b="0" cap="none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5996" y="2470750"/>
            <a:ext cx="8368276" cy="721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4400" b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38962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792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688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5850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8300372" y="2466536"/>
            <a:ext cx="3891628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42671" y="258083"/>
            <a:ext cx="3036111" cy="166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90619" y="864245"/>
            <a:ext cx="2537682" cy="473873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5465047" y="6576966"/>
            <a:ext cx="14750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TCS </a:t>
            </a:r>
            <a:r>
              <a:rPr lang="en-US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 - ING Confidential</a:t>
            </a:r>
            <a:endParaRPr lang="en-US" sz="1100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 pitchFamily="34" charset="0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81044" y="6294210"/>
            <a:ext cx="5406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76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81044" y="6294210"/>
            <a:ext cx="5406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2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84800" y="6551618"/>
            <a:ext cx="3651240" cy="192082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1337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218" y="1189038"/>
            <a:ext cx="11237383" cy="4525962"/>
          </a:xfrm>
          <a:prstGeom prst="rect">
            <a:avLst/>
          </a:prstGeom>
        </p:spPr>
        <p:txBody>
          <a:bodyPr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1235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218" y="1189038"/>
            <a:ext cx="11237383" cy="4525962"/>
          </a:xfrm>
          <a:prstGeom prst="rect">
            <a:avLst/>
          </a:prstGeom>
        </p:spPr>
        <p:txBody>
          <a:bodyPr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176680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0" y="6478324"/>
            <a:ext cx="762000" cy="3783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tx1"/>
                </a:solidFill>
              </a:defRPr>
            </a:lvl1pPr>
          </a:lstStyle>
          <a:p>
            <a:fld id="{13C7C2A1-6219-4FFB-8871-7AF0864EFB3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3048000" y="6477874"/>
            <a:ext cx="5910470" cy="380127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r>
              <a:rPr lang="en-US" dirty="0" smtClean="0">
                <a:solidFill>
                  <a:srgbClr val="505050"/>
                </a:solidFill>
              </a:rPr>
              <a:t>TCS Microsoft Confidential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11430002" y="6477874"/>
            <a:ext cx="761998" cy="380126"/>
          </a:xfrm>
          <a:prstGeom prst="rect">
            <a:avLst/>
          </a:prstGeom>
        </p:spPr>
        <p:txBody>
          <a:bodyPr/>
          <a:lstStyle/>
          <a:p>
            <a:fld id="{4F496CA8-C4BC-45A4-B02D-3DF99ACACEE3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88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7530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218" y="914401"/>
            <a:ext cx="11237383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53247" y="6002446"/>
            <a:ext cx="11508317" cy="338554"/>
          </a:xfrm>
          <a:prstGeom prst="rect">
            <a:avLst/>
          </a:prstGeom>
        </p:spPr>
        <p:txBody>
          <a:bodyPr/>
          <a:lstStyle>
            <a:lvl1pPr algn="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1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ln/>
        </p:spPr>
        <p:txBody>
          <a:bodyPr lIns="76806" tIns="38403" rIns="76806" bIns="38403"/>
          <a:lstStyle>
            <a:lvl1pPr>
              <a:defRPr/>
            </a:lvl1pPr>
          </a:lstStyle>
          <a:p>
            <a:pPr>
              <a:defRPr/>
            </a:pPr>
            <a:fld id="{858BED6B-5EED-4272-8A75-F8FF2111C163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1" y="228600"/>
            <a:ext cx="11264907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6403448"/>
      </p:ext>
    </p:extLst>
  </p:cSld>
  <p:clrMapOvr>
    <a:masterClrMapping/>
  </p:clrMapOvr>
  <p:transition spd="slow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e_tcs_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194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20800" y="1219201"/>
            <a:ext cx="8011584" cy="3139017"/>
          </a:xfrm>
          <a:prstGeom prst="rect">
            <a:avLst/>
          </a:prstGeom>
        </p:spPr>
        <p:txBody>
          <a:bodyPr/>
          <a:lstStyle>
            <a:lvl1pPr>
              <a:defRPr>
                <a:latin typeface="Calibiri"/>
              </a:defRPr>
            </a:lvl1pPr>
            <a:lvl2pPr>
              <a:defRPr>
                <a:latin typeface="Calibiri"/>
              </a:defRPr>
            </a:lvl2pPr>
            <a:lvl3pPr>
              <a:defRPr>
                <a:latin typeface="Calibiri"/>
              </a:defRPr>
            </a:lvl3pPr>
            <a:lvl4pPr>
              <a:defRPr>
                <a:latin typeface="Calibiri"/>
              </a:defRPr>
            </a:lvl4pPr>
            <a:lvl5pPr>
              <a:defRPr>
                <a:latin typeface="Calibi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08521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xfrm>
            <a:off x="845575" y="1278383"/>
            <a:ext cx="10489177" cy="492239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848629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 l="19609" t="20313" r="5391" b="9277"/>
          <a:stretch>
            <a:fillRect/>
          </a:stretch>
        </p:blipFill>
        <p:spPr bwMode="auto">
          <a:xfrm>
            <a:off x="0" y="-9525"/>
            <a:ext cx="121920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683" y="3200401"/>
            <a:ext cx="10363200" cy="609600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684" y="3858639"/>
            <a:ext cx="10380133" cy="6096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1861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b="1">
                <a:latin typeface="Cambria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917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pPr defTabSz="914377"/>
            <a:fld id="{AF5A4BB9-710A-441B-B6C1-98DC2C2768DE}" type="datetimeFigureOut">
              <a:rPr lang="en-US" smtClean="0">
                <a:solidFill>
                  <a:srgbClr val="000000"/>
                </a:solidFill>
              </a:rPr>
              <a:pPr defTabSz="914377"/>
              <a:t>6/9/2018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4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pPr defTabSz="914377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pPr defTabSz="914377"/>
            <a:fld id="{933A496E-D32F-4EB2-A4CF-13B64D9CEB82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490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b="1">
                <a:latin typeface="Cambria" panose="0204050305040603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0896" y="1189037"/>
            <a:ext cx="5384800" cy="4525963"/>
          </a:xfrm>
        </p:spPr>
        <p:txBody>
          <a:bodyPr>
            <a:noAutofit/>
          </a:bodyPr>
          <a:lstStyle>
            <a:lvl1pPr>
              <a:defRPr sz="22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1800">
                <a:latin typeface="Cambria" panose="02040503050406030204" pitchFamily="18" charset="0"/>
              </a:defRPr>
            </a:lvl3pPr>
            <a:lvl4pPr>
              <a:defRPr sz="1600">
                <a:latin typeface="Cambria" panose="02040503050406030204" pitchFamily="18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6371768" y="1189037"/>
            <a:ext cx="5384800" cy="4525963"/>
          </a:xfrm>
        </p:spPr>
        <p:txBody>
          <a:bodyPr>
            <a:noAutofit/>
          </a:bodyPr>
          <a:lstStyle>
            <a:lvl1pPr>
              <a:defRPr sz="22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1800">
                <a:latin typeface="Cambria" panose="02040503050406030204" pitchFamily="18" charset="0"/>
              </a:defRPr>
            </a:lvl3pPr>
            <a:lvl4pPr>
              <a:defRPr sz="1600">
                <a:latin typeface="Cambria" panose="02040503050406030204" pitchFamily="18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76243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52" y="6518754"/>
            <a:ext cx="3751448" cy="256109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49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with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:\Template\Final Image 240614_9-16_Lowres\16-9 B\14805329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333375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0" y="4"/>
            <a:ext cx="12192000" cy="759624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377">
              <a:defRPr/>
            </a:pPr>
            <a:endParaRPr lang="en-US" sz="1867" kern="0" dirty="0">
              <a:solidFill>
                <a:sysClr val="window" lastClr="FFFF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81005" y="257176"/>
            <a:ext cx="11507764" cy="424339"/>
            <a:chOff x="285753" y="192882"/>
            <a:chExt cx="8630823" cy="318254"/>
          </a:xfrm>
        </p:grpSpPr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 dirty="0">
                <a:solidFill>
                  <a:srgbClr val="000000"/>
                </a:solidFill>
                <a:latin typeface="Myriad Pro"/>
              </a:endParaRPr>
            </a:p>
          </p:txBody>
        </p:sp>
        <p:grpSp>
          <p:nvGrpSpPr>
            <p:cNvPr id="25" name="Group 15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  <a:latin typeface="Myriad Pro"/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  <a:latin typeface="Myriad Pro"/>
                </a:endParaRPr>
              </a:p>
            </p:txBody>
          </p:sp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  <a:latin typeface="Myriad Pro"/>
                </a:endParaRPr>
              </a:p>
            </p:txBody>
          </p:sp>
        </p:grp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67" kern="0" dirty="0">
                <a:solidFill>
                  <a:prstClr val="white"/>
                </a:solidFill>
                <a:latin typeface="Myriad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509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52" y="6518754"/>
            <a:ext cx="3751448" cy="256109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393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tor Slide 1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377">
              <a:defRPr/>
            </a:pPr>
            <a:endParaRPr lang="en-US" sz="1867" kern="0" dirty="0">
              <a:solidFill>
                <a:sysClr val="window" lastClr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8919336" y="6295415"/>
            <a:ext cx="3272669" cy="562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4" y="2702817"/>
            <a:ext cx="8229600" cy="753608"/>
          </a:xfrm>
          <a:prstGeom prst="rect">
            <a:avLst/>
          </a:prstGeom>
        </p:spPr>
        <p:txBody>
          <a:bodyPr lIns="68580" tIns="34290" rIns="68580" bIns="34290" anchor="t">
            <a:noAutofit/>
          </a:bodyPr>
          <a:lstStyle>
            <a:lvl1pPr algn="l">
              <a:defRPr sz="3067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flipH="1">
            <a:off x="-12971" y="5715001"/>
            <a:ext cx="12204971" cy="1188720"/>
          </a:xfrm>
          <a:prstGeom prst="rect">
            <a:avLst/>
          </a:prstGeom>
          <a:solidFill>
            <a:srgbClr val="B9AF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en-US" sz="1867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37498" y="5137516"/>
            <a:ext cx="2454503" cy="112517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81005" y="257176"/>
            <a:ext cx="11507764" cy="424339"/>
            <a:chOff x="285753" y="192882"/>
            <a:chExt cx="8630823" cy="318254"/>
          </a:xfrm>
        </p:grpSpPr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 dirty="0">
                <a:solidFill>
                  <a:srgbClr val="000000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67" kern="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54699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52" y="6518754"/>
            <a:ext cx="3751448" cy="256109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347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tcs_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194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20800" y="1219201"/>
            <a:ext cx="8011584" cy="3139017"/>
          </a:xfrm>
        </p:spPr>
        <p:txBody>
          <a:bodyPr/>
          <a:lstStyle>
            <a:lvl1pPr>
              <a:defRPr>
                <a:latin typeface="Calibiri"/>
              </a:defRPr>
            </a:lvl1pPr>
            <a:lvl2pPr>
              <a:defRPr>
                <a:latin typeface="Calibiri"/>
              </a:defRPr>
            </a:lvl2pPr>
            <a:lvl3pPr>
              <a:defRPr>
                <a:latin typeface="Calibiri"/>
              </a:defRPr>
            </a:lvl3pPr>
            <a:lvl4pPr>
              <a:defRPr>
                <a:latin typeface="Calibiri"/>
              </a:defRPr>
            </a:lvl4pPr>
            <a:lvl5pPr>
              <a:defRPr>
                <a:latin typeface="Calibi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87746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 l="19609" t="20313" r="5391" b="9277"/>
          <a:stretch>
            <a:fillRect/>
          </a:stretch>
        </p:blipFill>
        <p:spPr bwMode="auto">
          <a:xfrm>
            <a:off x="0" y="-9525"/>
            <a:ext cx="121920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683" y="3200401"/>
            <a:ext cx="10363200" cy="609600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684" y="3858639"/>
            <a:ext cx="10380133" cy="6096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42456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b="1">
                <a:latin typeface="Cambria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5874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pPr defTabSz="914377"/>
            <a:fld id="{AF5A4BB9-710A-441B-B6C1-98DC2C2768DE}" type="datetimeFigureOut">
              <a:rPr lang="en-US" smtClean="0">
                <a:solidFill>
                  <a:srgbClr val="000000"/>
                </a:solidFill>
              </a:rPr>
              <a:pPr defTabSz="914377"/>
              <a:t>6/9/2018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4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pPr defTabSz="914377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pPr defTabSz="914377"/>
            <a:fld id="{933A496E-D32F-4EB2-A4CF-13B64D9CEB82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68736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b="1">
                <a:latin typeface="Cambria" panose="0204050305040603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0896" y="1189037"/>
            <a:ext cx="5384800" cy="4525963"/>
          </a:xfrm>
        </p:spPr>
        <p:txBody>
          <a:bodyPr>
            <a:noAutofit/>
          </a:bodyPr>
          <a:lstStyle>
            <a:lvl1pPr>
              <a:defRPr sz="22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1800">
                <a:latin typeface="Cambria" panose="02040503050406030204" pitchFamily="18" charset="0"/>
              </a:defRPr>
            </a:lvl3pPr>
            <a:lvl4pPr>
              <a:defRPr sz="1600">
                <a:latin typeface="Cambria" panose="02040503050406030204" pitchFamily="18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6371768" y="1189037"/>
            <a:ext cx="5384800" cy="4525963"/>
          </a:xfrm>
        </p:spPr>
        <p:txBody>
          <a:bodyPr>
            <a:noAutofit/>
          </a:bodyPr>
          <a:lstStyle>
            <a:lvl1pPr>
              <a:defRPr sz="22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1800">
                <a:latin typeface="Cambria" panose="02040503050406030204" pitchFamily="18" charset="0"/>
              </a:defRPr>
            </a:lvl3pPr>
            <a:lvl4pPr>
              <a:defRPr sz="1600">
                <a:latin typeface="Cambria" panose="02040503050406030204" pitchFamily="18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237622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52" y="6518754"/>
            <a:ext cx="3751448" cy="256109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3207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52" y="6518754"/>
            <a:ext cx="3751448" cy="256109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14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38347" y="60741"/>
            <a:ext cx="11348852" cy="642647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835965" y="6550224"/>
            <a:ext cx="1760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Tw Cen MT" panose="020B0602020104020603" pitchFamily="34" charset="0"/>
              </a:rPr>
              <a:t>TCS-ING Confidential</a:t>
            </a:r>
            <a:endParaRPr lang="en-US" sz="1400" b="1" dirty="0">
              <a:solidFill>
                <a:srgbClr val="000000">
                  <a:lumMod val="65000"/>
                  <a:lumOff val="35000"/>
                </a:srgbClr>
              </a:solidFill>
              <a:latin typeface="Tw Cen MT" panose="020B0602020104020603" pitchFamily="34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2402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3274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tor Slide 1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377">
              <a:defRPr/>
            </a:pPr>
            <a:endParaRPr lang="en-US" sz="1867" kern="0" dirty="0">
              <a:solidFill>
                <a:sysClr val="window" lastClr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8919336" y="6295415"/>
            <a:ext cx="3272669" cy="562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4" y="2702817"/>
            <a:ext cx="8229600" cy="753608"/>
          </a:xfrm>
          <a:prstGeom prst="rect">
            <a:avLst/>
          </a:prstGeom>
        </p:spPr>
        <p:txBody>
          <a:bodyPr lIns="68580" tIns="34290" rIns="68580" bIns="34290" anchor="t">
            <a:noAutofit/>
          </a:bodyPr>
          <a:lstStyle>
            <a:lvl1pPr algn="l">
              <a:defRPr sz="3067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flipH="1">
            <a:off x="-12971" y="5715001"/>
            <a:ext cx="12204971" cy="1188720"/>
          </a:xfrm>
          <a:prstGeom prst="rect">
            <a:avLst/>
          </a:prstGeom>
          <a:solidFill>
            <a:srgbClr val="B9AF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en-US" sz="1867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37498" y="5137516"/>
            <a:ext cx="2454503" cy="112517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81005" y="257176"/>
            <a:ext cx="11507764" cy="424339"/>
            <a:chOff x="285753" y="192882"/>
            <a:chExt cx="8630823" cy="318254"/>
          </a:xfrm>
        </p:grpSpPr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 dirty="0">
                <a:solidFill>
                  <a:srgbClr val="000000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67" kern="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8999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52" y="6518754"/>
            <a:ext cx="3751448" cy="256109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1978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tcs_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194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20800" y="1219201"/>
            <a:ext cx="8011584" cy="3139017"/>
          </a:xfrm>
        </p:spPr>
        <p:txBody>
          <a:bodyPr/>
          <a:lstStyle>
            <a:lvl1pPr>
              <a:defRPr>
                <a:latin typeface="Calibiri"/>
              </a:defRPr>
            </a:lvl1pPr>
            <a:lvl2pPr>
              <a:defRPr>
                <a:latin typeface="Calibiri"/>
              </a:defRPr>
            </a:lvl2pPr>
            <a:lvl3pPr>
              <a:defRPr>
                <a:latin typeface="Calibiri"/>
              </a:defRPr>
            </a:lvl3pPr>
            <a:lvl4pPr>
              <a:defRPr>
                <a:latin typeface="Calibiri"/>
              </a:defRPr>
            </a:lvl4pPr>
            <a:lvl5pPr>
              <a:defRPr>
                <a:latin typeface="Calibi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1138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with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:\Template\Final Image 240614_9-16_Lowres\16-9 B\14805329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333375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0" y="4"/>
            <a:ext cx="12192000" cy="759624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377">
              <a:defRPr/>
            </a:pPr>
            <a:endParaRPr lang="en-US" sz="1867" kern="0" dirty="0">
              <a:solidFill>
                <a:sysClr val="window" lastClr="FFFF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81005" y="257176"/>
            <a:ext cx="11507764" cy="424339"/>
            <a:chOff x="285753" y="192882"/>
            <a:chExt cx="8630823" cy="318254"/>
          </a:xfrm>
        </p:grpSpPr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 dirty="0">
                <a:solidFill>
                  <a:srgbClr val="000000"/>
                </a:solidFill>
                <a:latin typeface="Myriad Pro"/>
              </a:endParaRPr>
            </a:p>
          </p:txBody>
        </p:sp>
        <p:grpSp>
          <p:nvGrpSpPr>
            <p:cNvPr id="25" name="Group 15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  <a:latin typeface="Myriad Pro"/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  <a:latin typeface="Myriad Pro"/>
                </a:endParaRPr>
              </a:p>
            </p:txBody>
          </p:sp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  <a:latin typeface="Myriad Pro"/>
                </a:endParaRPr>
              </a:p>
            </p:txBody>
          </p:sp>
        </p:grp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67" kern="0" dirty="0">
                <a:solidFill>
                  <a:prstClr val="white"/>
                </a:solidFill>
                <a:latin typeface="Myriad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33657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38347" y="60741"/>
            <a:ext cx="11348852" cy="642647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835965" y="6550224"/>
            <a:ext cx="1760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Tw Cen MT" panose="020B0602020104020603" pitchFamily="34" charset="0"/>
              </a:rPr>
              <a:t>TCS-ING Confidential</a:t>
            </a:r>
            <a:endParaRPr lang="en-US" sz="1400" b="1" dirty="0">
              <a:solidFill>
                <a:srgbClr val="000000">
                  <a:lumMod val="65000"/>
                  <a:lumOff val="35000"/>
                </a:srgbClr>
              </a:solidFill>
              <a:latin typeface="Tw Cen MT" panose="020B0602020104020603" pitchFamily="34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2402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6261045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38347" y="60741"/>
            <a:ext cx="11348852" cy="642647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835965" y="6550224"/>
            <a:ext cx="1760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Tw Cen MT" panose="020B0602020104020603" pitchFamily="34" charset="0"/>
              </a:rPr>
              <a:t>TCS-ING Confidential</a:t>
            </a:r>
            <a:endParaRPr lang="en-US" sz="1400" b="1" dirty="0">
              <a:solidFill>
                <a:srgbClr val="000000">
                  <a:lumMod val="65000"/>
                  <a:lumOff val="35000"/>
                </a:srgbClr>
              </a:solidFill>
              <a:latin typeface="Tw Cen MT" panose="020B06020201040206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32402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72892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32402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49068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tor Slide 1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4" y="2702817"/>
            <a:ext cx="8229600" cy="753608"/>
          </a:xfrm>
          <a:prstGeom prst="rect">
            <a:avLst/>
          </a:prstGeom>
        </p:spPr>
        <p:txBody>
          <a:bodyPr lIns="68580" tIns="34290" rIns="68580" bIns="34290" anchor="t">
            <a:noAutofit/>
          </a:bodyPr>
          <a:lstStyle>
            <a:lvl1pPr algn="l">
              <a:defRPr sz="3733">
                <a:solidFill>
                  <a:schemeClr val="bg1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2835965" y="6550224"/>
            <a:ext cx="1760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TCS-ING Confidential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2402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76269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38347" y="60741"/>
            <a:ext cx="11348852" cy="642647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835965" y="6550224"/>
            <a:ext cx="1760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Tw Cen MT" panose="020B0602020104020603" pitchFamily="34" charset="0"/>
              </a:rPr>
              <a:t>TCS-ING Confidential</a:t>
            </a:r>
            <a:endParaRPr lang="en-US" sz="1400" b="1" dirty="0">
              <a:solidFill>
                <a:srgbClr val="000000">
                  <a:lumMod val="65000"/>
                  <a:lumOff val="35000"/>
                </a:srgbClr>
              </a:solidFill>
              <a:latin typeface="Tw Cen MT" panose="020B06020201040206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32402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17284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40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11608"/>
            <a:ext cx="11608903" cy="5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04800" y="662609"/>
            <a:ext cx="118872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13"/>
          <p:cNvSpPr>
            <a:spLocks noEditPoints="1"/>
          </p:cNvSpPr>
          <p:nvPr/>
        </p:nvSpPr>
        <p:spPr bwMode="auto">
          <a:xfrm flipH="1">
            <a:off x="0" y="6228522"/>
            <a:ext cx="3048000" cy="629478"/>
          </a:xfrm>
          <a:custGeom>
            <a:avLst/>
            <a:gdLst>
              <a:gd name="T0" fmla="*/ 0 w 16608"/>
              <a:gd name="T1" fmla="*/ 4128 h 4128"/>
              <a:gd name="T2" fmla="*/ 1565 w 16608"/>
              <a:gd name="T3" fmla="*/ 2168 h 4128"/>
              <a:gd name="T4" fmla="*/ 1158 w 16608"/>
              <a:gd name="T5" fmla="*/ 2979 h 4128"/>
              <a:gd name="T6" fmla="*/ 773 w 16608"/>
              <a:gd name="T7" fmla="*/ 564 h 4128"/>
              <a:gd name="T8" fmla="*/ 1158 w 16608"/>
              <a:gd name="T9" fmla="*/ 0 h 4128"/>
              <a:gd name="T10" fmla="*/ 1544 w 16608"/>
              <a:gd name="T11" fmla="*/ 564 h 4128"/>
              <a:gd name="T12" fmla="*/ 3468 w 16608"/>
              <a:gd name="T13" fmla="*/ 4128 h 4128"/>
              <a:gd name="T14" fmla="*/ 4024 w 16608"/>
              <a:gd name="T15" fmla="*/ 2732 h 4128"/>
              <a:gd name="T16" fmla="*/ 3434 w 16608"/>
              <a:gd name="T17" fmla="*/ 2168 h 4128"/>
              <a:gd name="T18" fmla="*/ 2684 w 16608"/>
              <a:gd name="T19" fmla="*/ 2732 h 4128"/>
              <a:gd name="T20" fmla="*/ 3468 w 16608"/>
              <a:gd name="T21" fmla="*/ 4128 h 4128"/>
              <a:gd name="T22" fmla="*/ 3077 w 16608"/>
              <a:gd name="T23" fmla="*/ 788 h 4128"/>
              <a:gd name="T24" fmla="*/ 3475 w 16608"/>
              <a:gd name="T25" fmla="*/ 1960 h 4128"/>
              <a:gd name="T26" fmla="*/ 3491 w 16608"/>
              <a:gd name="T27" fmla="*/ 0 h 4128"/>
              <a:gd name="T28" fmla="*/ 1911 w 16608"/>
              <a:gd name="T29" fmla="*/ 1960 h 4128"/>
              <a:gd name="T30" fmla="*/ 4587 w 16608"/>
              <a:gd name="T31" fmla="*/ 2168 h 4128"/>
              <a:gd name="T32" fmla="*/ 5001 w 16608"/>
              <a:gd name="T33" fmla="*/ 2956 h 4128"/>
              <a:gd name="T34" fmla="*/ 5416 w 16608"/>
              <a:gd name="T35" fmla="*/ 2168 h 4128"/>
              <a:gd name="T36" fmla="*/ 5393 w 16608"/>
              <a:gd name="T37" fmla="*/ 564 h 4128"/>
              <a:gd name="T38" fmla="*/ 4053 w 16608"/>
              <a:gd name="T39" fmla="*/ 0 h 4128"/>
              <a:gd name="T40" fmla="*/ 4610 w 16608"/>
              <a:gd name="T41" fmla="*/ 1960 h 4128"/>
              <a:gd name="T42" fmla="*/ 7325 w 16608"/>
              <a:gd name="T43" fmla="*/ 1960 h 4128"/>
              <a:gd name="T44" fmla="*/ 6511 w 16608"/>
              <a:gd name="T45" fmla="*/ 0 h 4128"/>
              <a:gd name="T46" fmla="*/ 5978 w 16608"/>
              <a:gd name="T47" fmla="*/ 2732 h 4128"/>
              <a:gd name="T48" fmla="*/ 7318 w 16608"/>
              <a:gd name="T49" fmla="*/ 4128 h 4128"/>
              <a:gd name="T50" fmla="*/ 7874 w 16608"/>
              <a:gd name="T51" fmla="*/ 2168 h 4128"/>
              <a:gd name="T52" fmla="*/ 8932 w 16608"/>
              <a:gd name="T53" fmla="*/ 2979 h 4128"/>
              <a:gd name="T54" fmla="*/ 8525 w 16608"/>
              <a:gd name="T55" fmla="*/ 2168 h 4128"/>
              <a:gd name="T56" fmla="*/ 10090 w 16608"/>
              <a:gd name="T57" fmla="*/ 4128 h 4128"/>
              <a:gd name="T58" fmla="*/ 8932 w 16608"/>
              <a:gd name="T59" fmla="*/ 1960 h 4128"/>
              <a:gd name="T60" fmla="*/ 7992 w 16608"/>
              <a:gd name="T61" fmla="*/ 564 h 4128"/>
              <a:gd name="T62" fmla="*/ 9873 w 16608"/>
              <a:gd name="T63" fmla="*/ 0 h 4128"/>
              <a:gd name="T64" fmla="*/ 9317 w 16608"/>
              <a:gd name="T65" fmla="*/ 1960 h 4128"/>
              <a:gd name="T66" fmla="*/ 11243 w 16608"/>
              <a:gd name="T67" fmla="*/ 2732 h 4128"/>
              <a:gd name="T68" fmla="*/ 11799 w 16608"/>
              <a:gd name="T69" fmla="*/ 2168 h 4128"/>
              <a:gd name="T70" fmla="*/ 9903 w 16608"/>
              <a:gd name="T71" fmla="*/ 2168 h 4128"/>
              <a:gd name="T72" fmla="*/ 10459 w 16608"/>
              <a:gd name="T73" fmla="*/ 4128 h 4128"/>
              <a:gd name="T74" fmla="*/ 11243 w 16608"/>
              <a:gd name="T75" fmla="*/ 4128 h 4128"/>
              <a:gd name="T76" fmla="*/ 11207 w 16608"/>
              <a:gd name="T77" fmla="*/ 1835 h 4128"/>
              <a:gd name="T78" fmla="*/ 11250 w 16608"/>
              <a:gd name="T79" fmla="*/ 1960 h 4128"/>
              <a:gd name="T80" fmla="*/ 11207 w 16608"/>
              <a:gd name="T81" fmla="*/ 0 h 4128"/>
              <a:gd name="T82" fmla="*/ 10452 w 16608"/>
              <a:gd name="T83" fmla="*/ 1960 h 4128"/>
              <a:gd name="T84" fmla="*/ 11610 w 16608"/>
              <a:gd name="T85" fmla="*/ 4128 h 4128"/>
              <a:gd name="T86" fmla="*/ 13175 w 16608"/>
              <a:gd name="T87" fmla="*/ 4128 h 4128"/>
              <a:gd name="T88" fmla="*/ 12384 w 16608"/>
              <a:gd name="T89" fmla="*/ 1960 h 4128"/>
              <a:gd name="T90" fmla="*/ 13723 w 16608"/>
              <a:gd name="T91" fmla="*/ 564 h 4128"/>
              <a:gd name="T92" fmla="*/ 11828 w 16608"/>
              <a:gd name="T93" fmla="*/ 564 h 4128"/>
              <a:gd name="T94" fmla="*/ 14302 w 16608"/>
              <a:gd name="T95" fmla="*/ 1960 h 4128"/>
              <a:gd name="T96" fmla="*/ 15866 w 16608"/>
              <a:gd name="T97" fmla="*/ 1960 h 4128"/>
              <a:gd name="T98" fmla="*/ 13534 w 16608"/>
              <a:gd name="T99" fmla="*/ 1960 h 4128"/>
              <a:gd name="T100" fmla="*/ 14309 w 16608"/>
              <a:gd name="T101" fmla="*/ 2732 h 4128"/>
              <a:gd name="T102" fmla="*/ 15093 w 16608"/>
              <a:gd name="T103" fmla="*/ 2732 h 4128"/>
              <a:gd name="T104" fmla="*/ 13752 w 16608"/>
              <a:gd name="T105" fmla="*/ 2168 h 4128"/>
              <a:gd name="T106" fmla="*/ 15460 w 16608"/>
              <a:gd name="T107" fmla="*/ 4128 h 4128"/>
              <a:gd name="T108" fmla="*/ 16608 w 16608"/>
              <a:gd name="T109" fmla="*/ 2168 h 4128"/>
              <a:gd name="T110" fmla="*/ 16608 w 16608"/>
              <a:gd name="T111" fmla="*/ 1960 h 4128"/>
              <a:gd name="T112" fmla="*/ 15678 w 16608"/>
              <a:gd name="T113" fmla="*/ 564 h 4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608" h="4128">
                <a:moveTo>
                  <a:pt x="1158" y="2979"/>
                </a:moveTo>
                <a:lnTo>
                  <a:pt x="766" y="4128"/>
                </a:lnTo>
                <a:lnTo>
                  <a:pt x="0" y="4128"/>
                </a:lnTo>
                <a:lnTo>
                  <a:pt x="752" y="2168"/>
                </a:lnTo>
                <a:lnTo>
                  <a:pt x="1158" y="2168"/>
                </a:lnTo>
                <a:lnTo>
                  <a:pt x="1565" y="2168"/>
                </a:lnTo>
                <a:lnTo>
                  <a:pt x="2316" y="4128"/>
                </a:lnTo>
                <a:lnTo>
                  <a:pt x="1550" y="4128"/>
                </a:lnTo>
                <a:lnTo>
                  <a:pt x="1158" y="2979"/>
                </a:lnTo>
                <a:close/>
                <a:moveTo>
                  <a:pt x="1158" y="1960"/>
                </a:moveTo>
                <a:lnTo>
                  <a:pt x="773" y="1960"/>
                </a:lnTo>
                <a:lnTo>
                  <a:pt x="773" y="564"/>
                </a:lnTo>
                <a:lnTo>
                  <a:pt x="217" y="564"/>
                </a:lnTo>
                <a:lnTo>
                  <a:pt x="217" y="0"/>
                </a:lnTo>
                <a:lnTo>
                  <a:pt x="1158" y="0"/>
                </a:lnTo>
                <a:lnTo>
                  <a:pt x="2099" y="0"/>
                </a:lnTo>
                <a:lnTo>
                  <a:pt x="2099" y="564"/>
                </a:lnTo>
                <a:lnTo>
                  <a:pt x="1544" y="564"/>
                </a:lnTo>
                <a:lnTo>
                  <a:pt x="1544" y="1960"/>
                </a:lnTo>
                <a:lnTo>
                  <a:pt x="1158" y="1960"/>
                </a:lnTo>
                <a:close/>
                <a:moveTo>
                  <a:pt x="3468" y="4128"/>
                </a:moveTo>
                <a:lnTo>
                  <a:pt x="3468" y="2732"/>
                </a:lnTo>
                <a:lnTo>
                  <a:pt x="4024" y="2732"/>
                </a:lnTo>
                <a:lnTo>
                  <a:pt x="4024" y="2732"/>
                </a:lnTo>
                <a:lnTo>
                  <a:pt x="4024" y="2168"/>
                </a:lnTo>
                <a:lnTo>
                  <a:pt x="4024" y="2168"/>
                </a:lnTo>
                <a:lnTo>
                  <a:pt x="3434" y="2168"/>
                </a:lnTo>
                <a:lnTo>
                  <a:pt x="2128" y="2168"/>
                </a:lnTo>
                <a:lnTo>
                  <a:pt x="2128" y="2732"/>
                </a:lnTo>
                <a:lnTo>
                  <a:pt x="2684" y="2732"/>
                </a:lnTo>
                <a:lnTo>
                  <a:pt x="2684" y="4128"/>
                </a:lnTo>
                <a:lnTo>
                  <a:pt x="3434" y="4128"/>
                </a:lnTo>
                <a:lnTo>
                  <a:pt x="3468" y="4128"/>
                </a:lnTo>
                <a:lnTo>
                  <a:pt x="3468" y="4128"/>
                </a:lnTo>
                <a:close/>
                <a:moveTo>
                  <a:pt x="2677" y="1960"/>
                </a:moveTo>
                <a:lnTo>
                  <a:pt x="3077" y="788"/>
                </a:lnTo>
                <a:lnTo>
                  <a:pt x="3434" y="1835"/>
                </a:lnTo>
                <a:lnTo>
                  <a:pt x="3434" y="1835"/>
                </a:lnTo>
                <a:lnTo>
                  <a:pt x="3475" y="1960"/>
                </a:lnTo>
                <a:lnTo>
                  <a:pt x="3475" y="1960"/>
                </a:lnTo>
                <a:lnTo>
                  <a:pt x="4241" y="1960"/>
                </a:lnTo>
                <a:lnTo>
                  <a:pt x="3491" y="0"/>
                </a:lnTo>
                <a:lnTo>
                  <a:pt x="3434" y="0"/>
                </a:lnTo>
                <a:lnTo>
                  <a:pt x="2661" y="0"/>
                </a:lnTo>
                <a:lnTo>
                  <a:pt x="1911" y="1960"/>
                </a:lnTo>
                <a:lnTo>
                  <a:pt x="2677" y="1960"/>
                </a:lnTo>
                <a:close/>
                <a:moveTo>
                  <a:pt x="5416" y="2168"/>
                </a:moveTo>
                <a:lnTo>
                  <a:pt x="4587" y="2168"/>
                </a:lnTo>
                <a:lnTo>
                  <a:pt x="3835" y="4128"/>
                </a:lnTo>
                <a:lnTo>
                  <a:pt x="4602" y="4128"/>
                </a:lnTo>
                <a:lnTo>
                  <a:pt x="5001" y="2956"/>
                </a:lnTo>
                <a:lnTo>
                  <a:pt x="5401" y="4128"/>
                </a:lnTo>
                <a:lnTo>
                  <a:pt x="6168" y="4128"/>
                </a:lnTo>
                <a:lnTo>
                  <a:pt x="5416" y="2168"/>
                </a:lnTo>
                <a:close/>
                <a:moveTo>
                  <a:pt x="4610" y="1960"/>
                </a:moveTo>
                <a:lnTo>
                  <a:pt x="5393" y="1960"/>
                </a:lnTo>
                <a:lnTo>
                  <a:pt x="5393" y="564"/>
                </a:lnTo>
                <a:lnTo>
                  <a:pt x="5949" y="564"/>
                </a:lnTo>
                <a:lnTo>
                  <a:pt x="5949" y="0"/>
                </a:lnTo>
                <a:lnTo>
                  <a:pt x="4053" y="0"/>
                </a:lnTo>
                <a:lnTo>
                  <a:pt x="4053" y="564"/>
                </a:lnTo>
                <a:lnTo>
                  <a:pt x="4610" y="564"/>
                </a:lnTo>
                <a:lnTo>
                  <a:pt x="4610" y="1960"/>
                </a:lnTo>
                <a:close/>
                <a:moveTo>
                  <a:pt x="6527" y="1960"/>
                </a:moveTo>
                <a:lnTo>
                  <a:pt x="6927" y="788"/>
                </a:lnTo>
                <a:lnTo>
                  <a:pt x="7325" y="1960"/>
                </a:lnTo>
                <a:lnTo>
                  <a:pt x="8092" y="1960"/>
                </a:lnTo>
                <a:lnTo>
                  <a:pt x="7341" y="0"/>
                </a:lnTo>
                <a:lnTo>
                  <a:pt x="6511" y="0"/>
                </a:lnTo>
                <a:lnTo>
                  <a:pt x="5760" y="1960"/>
                </a:lnTo>
                <a:lnTo>
                  <a:pt x="6527" y="1960"/>
                </a:lnTo>
                <a:close/>
                <a:moveTo>
                  <a:pt x="5978" y="2732"/>
                </a:moveTo>
                <a:lnTo>
                  <a:pt x="6534" y="2732"/>
                </a:lnTo>
                <a:lnTo>
                  <a:pt x="6534" y="4128"/>
                </a:lnTo>
                <a:lnTo>
                  <a:pt x="7318" y="4128"/>
                </a:lnTo>
                <a:lnTo>
                  <a:pt x="7318" y="2732"/>
                </a:lnTo>
                <a:lnTo>
                  <a:pt x="7874" y="2732"/>
                </a:lnTo>
                <a:lnTo>
                  <a:pt x="7874" y="2168"/>
                </a:lnTo>
                <a:lnTo>
                  <a:pt x="5978" y="2168"/>
                </a:lnTo>
                <a:lnTo>
                  <a:pt x="5978" y="2732"/>
                </a:lnTo>
                <a:close/>
                <a:moveTo>
                  <a:pt x="8932" y="2979"/>
                </a:moveTo>
                <a:lnTo>
                  <a:pt x="8541" y="4128"/>
                </a:lnTo>
                <a:lnTo>
                  <a:pt x="7775" y="4128"/>
                </a:lnTo>
                <a:lnTo>
                  <a:pt x="8525" y="2168"/>
                </a:lnTo>
                <a:lnTo>
                  <a:pt x="8932" y="2168"/>
                </a:lnTo>
                <a:lnTo>
                  <a:pt x="9339" y="2168"/>
                </a:lnTo>
                <a:lnTo>
                  <a:pt x="10090" y="4128"/>
                </a:lnTo>
                <a:lnTo>
                  <a:pt x="9324" y="4128"/>
                </a:lnTo>
                <a:lnTo>
                  <a:pt x="8932" y="2979"/>
                </a:lnTo>
                <a:close/>
                <a:moveTo>
                  <a:pt x="8932" y="1960"/>
                </a:moveTo>
                <a:lnTo>
                  <a:pt x="8547" y="1960"/>
                </a:lnTo>
                <a:lnTo>
                  <a:pt x="8547" y="564"/>
                </a:lnTo>
                <a:lnTo>
                  <a:pt x="7992" y="564"/>
                </a:lnTo>
                <a:lnTo>
                  <a:pt x="7992" y="0"/>
                </a:lnTo>
                <a:lnTo>
                  <a:pt x="8932" y="0"/>
                </a:lnTo>
                <a:lnTo>
                  <a:pt x="9873" y="0"/>
                </a:lnTo>
                <a:lnTo>
                  <a:pt x="9873" y="564"/>
                </a:lnTo>
                <a:lnTo>
                  <a:pt x="9317" y="564"/>
                </a:lnTo>
                <a:lnTo>
                  <a:pt x="9317" y="1960"/>
                </a:lnTo>
                <a:lnTo>
                  <a:pt x="8932" y="1960"/>
                </a:lnTo>
                <a:close/>
                <a:moveTo>
                  <a:pt x="11243" y="4128"/>
                </a:moveTo>
                <a:lnTo>
                  <a:pt x="11243" y="2732"/>
                </a:lnTo>
                <a:lnTo>
                  <a:pt x="11799" y="2732"/>
                </a:lnTo>
                <a:lnTo>
                  <a:pt x="11799" y="2732"/>
                </a:lnTo>
                <a:lnTo>
                  <a:pt x="11799" y="2168"/>
                </a:lnTo>
                <a:lnTo>
                  <a:pt x="11799" y="2168"/>
                </a:lnTo>
                <a:lnTo>
                  <a:pt x="11207" y="2168"/>
                </a:lnTo>
                <a:lnTo>
                  <a:pt x="9903" y="2168"/>
                </a:lnTo>
                <a:lnTo>
                  <a:pt x="9903" y="2732"/>
                </a:lnTo>
                <a:lnTo>
                  <a:pt x="10459" y="2732"/>
                </a:lnTo>
                <a:lnTo>
                  <a:pt x="10459" y="4128"/>
                </a:lnTo>
                <a:lnTo>
                  <a:pt x="11207" y="4128"/>
                </a:lnTo>
                <a:lnTo>
                  <a:pt x="11243" y="4128"/>
                </a:lnTo>
                <a:lnTo>
                  <a:pt x="11243" y="4128"/>
                </a:lnTo>
                <a:close/>
                <a:moveTo>
                  <a:pt x="10452" y="1960"/>
                </a:moveTo>
                <a:lnTo>
                  <a:pt x="10850" y="788"/>
                </a:lnTo>
                <a:lnTo>
                  <a:pt x="11207" y="1835"/>
                </a:lnTo>
                <a:lnTo>
                  <a:pt x="11207" y="1835"/>
                </a:lnTo>
                <a:lnTo>
                  <a:pt x="11250" y="1960"/>
                </a:lnTo>
                <a:lnTo>
                  <a:pt x="11250" y="1960"/>
                </a:lnTo>
                <a:lnTo>
                  <a:pt x="12016" y="1960"/>
                </a:lnTo>
                <a:lnTo>
                  <a:pt x="11265" y="0"/>
                </a:lnTo>
                <a:lnTo>
                  <a:pt x="11207" y="0"/>
                </a:lnTo>
                <a:lnTo>
                  <a:pt x="10436" y="0"/>
                </a:lnTo>
                <a:lnTo>
                  <a:pt x="9685" y="1960"/>
                </a:lnTo>
                <a:lnTo>
                  <a:pt x="10452" y="1960"/>
                </a:lnTo>
                <a:close/>
                <a:moveTo>
                  <a:pt x="13191" y="2168"/>
                </a:moveTo>
                <a:lnTo>
                  <a:pt x="12362" y="2168"/>
                </a:lnTo>
                <a:lnTo>
                  <a:pt x="11610" y="4128"/>
                </a:lnTo>
                <a:lnTo>
                  <a:pt x="12376" y="4128"/>
                </a:lnTo>
                <a:lnTo>
                  <a:pt x="12776" y="2956"/>
                </a:lnTo>
                <a:lnTo>
                  <a:pt x="13175" y="4128"/>
                </a:lnTo>
                <a:lnTo>
                  <a:pt x="13942" y="4128"/>
                </a:lnTo>
                <a:lnTo>
                  <a:pt x="13191" y="2168"/>
                </a:lnTo>
                <a:close/>
                <a:moveTo>
                  <a:pt x="12384" y="1960"/>
                </a:moveTo>
                <a:lnTo>
                  <a:pt x="13168" y="1960"/>
                </a:lnTo>
                <a:lnTo>
                  <a:pt x="13168" y="564"/>
                </a:lnTo>
                <a:lnTo>
                  <a:pt x="13723" y="564"/>
                </a:lnTo>
                <a:lnTo>
                  <a:pt x="13723" y="0"/>
                </a:lnTo>
                <a:lnTo>
                  <a:pt x="11828" y="0"/>
                </a:lnTo>
                <a:lnTo>
                  <a:pt x="11828" y="564"/>
                </a:lnTo>
                <a:lnTo>
                  <a:pt x="12384" y="564"/>
                </a:lnTo>
                <a:lnTo>
                  <a:pt x="12384" y="1960"/>
                </a:lnTo>
                <a:close/>
                <a:moveTo>
                  <a:pt x="14302" y="1960"/>
                </a:moveTo>
                <a:lnTo>
                  <a:pt x="14700" y="788"/>
                </a:lnTo>
                <a:lnTo>
                  <a:pt x="15100" y="1960"/>
                </a:lnTo>
                <a:lnTo>
                  <a:pt x="15866" y="1960"/>
                </a:lnTo>
                <a:lnTo>
                  <a:pt x="15115" y="0"/>
                </a:lnTo>
                <a:lnTo>
                  <a:pt x="14286" y="0"/>
                </a:lnTo>
                <a:lnTo>
                  <a:pt x="13534" y="1960"/>
                </a:lnTo>
                <a:lnTo>
                  <a:pt x="14302" y="1960"/>
                </a:lnTo>
                <a:close/>
                <a:moveTo>
                  <a:pt x="13752" y="2732"/>
                </a:moveTo>
                <a:lnTo>
                  <a:pt x="14309" y="2732"/>
                </a:lnTo>
                <a:lnTo>
                  <a:pt x="14309" y="4128"/>
                </a:lnTo>
                <a:lnTo>
                  <a:pt x="15093" y="4128"/>
                </a:lnTo>
                <a:lnTo>
                  <a:pt x="15093" y="2732"/>
                </a:lnTo>
                <a:lnTo>
                  <a:pt x="15649" y="2732"/>
                </a:lnTo>
                <a:lnTo>
                  <a:pt x="15649" y="2168"/>
                </a:lnTo>
                <a:lnTo>
                  <a:pt x="13752" y="2168"/>
                </a:lnTo>
                <a:lnTo>
                  <a:pt x="13752" y="2732"/>
                </a:lnTo>
                <a:close/>
                <a:moveTo>
                  <a:pt x="16211" y="2168"/>
                </a:moveTo>
                <a:lnTo>
                  <a:pt x="15460" y="4128"/>
                </a:lnTo>
                <a:lnTo>
                  <a:pt x="16226" y="4128"/>
                </a:lnTo>
                <a:lnTo>
                  <a:pt x="16608" y="3009"/>
                </a:lnTo>
                <a:lnTo>
                  <a:pt x="16608" y="2168"/>
                </a:lnTo>
                <a:lnTo>
                  <a:pt x="16211" y="2168"/>
                </a:lnTo>
                <a:close/>
                <a:moveTo>
                  <a:pt x="16233" y="1960"/>
                </a:moveTo>
                <a:lnTo>
                  <a:pt x="16608" y="1960"/>
                </a:lnTo>
                <a:lnTo>
                  <a:pt x="16608" y="0"/>
                </a:lnTo>
                <a:lnTo>
                  <a:pt x="15678" y="0"/>
                </a:lnTo>
                <a:lnTo>
                  <a:pt x="15678" y="564"/>
                </a:lnTo>
                <a:lnTo>
                  <a:pt x="16233" y="564"/>
                </a:lnTo>
                <a:lnTo>
                  <a:pt x="16233" y="196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11108530" y="6596588"/>
            <a:ext cx="902691" cy="146304"/>
          </a:xfrm>
          <a:custGeom>
            <a:avLst/>
            <a:gdLst/>
            <a:ahLst/>
            <a:cxnLst>
              <a:cxn ang="0">
                <a:pos x="3511" y="637"/>
              </a:cxn>
              <a:cxn ang="0">
                <a:pos x="3625" y="591"/>
              </a:cxn>
              <a:cxn ang="0">
                <a:pos x="3691" y="454"/>
              </a:cxn>
              <a:cxn ang="0">
                <a:pos x="3616" y="313"/>
              </a:cxn>
              <a:cxn ang="0">
                <a:pos x="3441" y="224"/>
              </a:cxn>
              <a:cxn ang="0">
                <a:pos x="3415" y="147"/>
              </a:cxn>
              <a:cxn ang="0">
                <a:pos x="3489" y="95"/>
              </a:cxn>
              <a:cxn ang="0">
                <a:pos x="3666" y="31"/>
              </a:cxn>
              <a:cxn ang="0">
                <a:pos x="3447" y="8"/>
              </a:cxn>
              <a:cxn ang="0">
                <a:pos x="3301" y="142"/>
              </a:cxn>
              <a:cxn ang="0">
                <a:pos x="3355" y="299"/>
              </a:cxn>
              <a:cxn ang="0">
                <a:pos x="3534" y="392"/>
              </a:cxn>
              <a:cxn ang="0">
                <a:pos x="3575" y="471"/>
              </a:cxn>
              <a:cxn ang="0">
                <a:pos x="3511" y="540"/>
              </a:cxn>
              <a:cxn ang="0">
                <a:pos x="3327" y="514"/>
              </a:cxn>
              <a:cxn ang="0">
                <a:pos x="3216" y="537"/>
              </a:cxn>
              <a:cxn ang="0">
                <a:pos x="2637" y="544"/>
              </a:cxn>
              <a:cxn ang="0">
                <a:pos x="2502" y="526"/>
              </a:cxn>
              <a:cxn ang="0">
                <a:pos x="2420" y="453"/>
              </a:cxn>
              <a:cxn ang="0">
                <a:pos x="2390" y="282"/>
              </a:cxn>
              <a:cxn ang="0">
                <a:pos x="2435" y="168"/>
              </a:cxn>
              <a:cxn ang="0">
                <a:pos x="2538" y="102"/>
              </a:cxn>
              <a:cxn ang="0">
                <a:pos x="2726" y="118"/>
              </a:cxn>
              <a:cxn ang="0">
                <a:pos x="2566" y="2"/>
              </a:cxn>
              <a:cxn ang="0">
                <a:pos x="2399" y="59"/>
              </a:cxn>
              <a:cxn ang="0">
                <a:pos x="2293" y="190"/>
              </a:cxn>
              <a:cxn ang="0">
                <a:pos x="2272" y="380"/>
              </a:cxn>
              <a:cxn ang="0">
                <a:pos x="2333" y="534"/>
              </a:cxn>
              <a:cxn ang="0">
                <a:pos x="2467" y="623"/>
              </a:cxn>
              <a:cxn ang="0">
                <a:pos x="2684" y="632"/>
              </a:cxn>
              <a:cxn ang="0">
                <a:pos x="1776" y="631"/>
              </a:cxn>
              <a:cxn ang="0">
                <a:pos x="1717" y="518"/>
              </a:cxn>
              <a:cxn ang="0">
                <a:pos x="1447" y="10"/>
              </a:cxn>
              <a:cxn ang="0">
                <a:pos x="1210" y="97"/>
              </a:cxn>
              <a:cxn ang="0">
                <a:pos x="1281" y="178"/>
              </a:cxn>
              <a:cxn ang="0">
                <a:pos x="1231" y="277"/>
              </a:cxn>
              <a:cxn ang="0">
                <a:pos x="1090" y="375"/>
              </a:cxn>
              <a:cxn ang="0">
                <a:pos x="1233" y="415"/>
              </a:cxn>
              <a:cxn ang="0">
                <a:pos x="1297" y="622"/>
              </a:cxn>
              <a:cxn ang="0">
                <a:pos x="1362" y="436"/>
              </a:cxn>
              <a:cxn ang="0">
                <a:pos x="1282" y="337"/>
              </a:cxn>
              <a:cxn ang="0">
                <a:pos x="1374" y="258"/>
              </a:cxn>
              <a:cxn ang="0">
                <a:pos x="1373" y="94"/>
              </a:cxn>
              <a:cxn ang="0">
                <a:pos x="1263" y="17"/>
              </a:cxn>
              <a:cxn ang="0">
                <a:pos x="995" y="15"/>
              </a:cxn>
              <a:cxn ang="0">
                <a:pos x="879" y="537"/>
              </a:cxn>
              <a:cxn ang="0">
                <a:pos x="118" y="637"/>
              </a:cxn>
              <a:cxn ang="0">
                <a:pos x="303" y="613"/>
              </a:cxn>
              <a:cxn ang="0">
                <a:pos x="388" y="526"/>
              </a:cxn>
              <a:cxn ang="0">
                <a:pos x="373" y="355"/>
              </a:cxn>
              <a:cxn ang="0">
                <a:pos x="190" y="247"/>
              </a:cxn>
              <a:cxn ang="0">
                <a:pos x="125" y="177"/>
              </a:cxn>
              <a:cxn ang="0">
                <a:pos x="163" y="107"/>
              </a:cxn>
              <a:cxn ang="0">
                <a:pos x="317" y="108"/>
              </a:cxn>
              <a:cxn ang="0">
                <a:pos x="254" y="1"/>
              </a:cxn>
              <a:cxn ang="0">
                <a:pos x="44" y="77"/>
              </a:cxn>
              <a:cxn ang="0">
                <a:pos x="29" y="253"/>
              </a:cxn>
              <a:cxn ang="0">
                <a:pos x="178" y="359"/>
              </a:cxn>
              <a:cxn ang="0">
                <a:pos x="284" y="437"/>
              </a:cxn>
              <a:cxn ang="0">
                <a:pos x="259" y="524"/>
              </a:cxn>
              <a:cxn ang="0">
                <a:pos x="112" y="540"/>
              </a:cxn>
            </a:cxnLst>
            <a:rect l="0" t="0" r="r" b="b"/>
            <a:pathLst>
              <a:path w="3691" h="641">
                <a:moveTo>
                  <a:pt x="3288" y="601"/>
                </a:moveTo>
                <a:lnTo>
                  <a:pt x="3302" y="609"/>
                </a:lnTo>
                <a:lnTo>
                  <a:pt x="3319" y="616"/>
                </a:lnTo>
                <a:lnTo>
                  <a:pt x="3338" y="622"/>
                </a:lnTo>
                <a:lnTo>
                  <a:pt x="3360" y="629"/>
                </a:lnTo>
                <a:lnTo>
                  <a:pt x="3382" y="634"/>
                </a:lnTo>
                <a:lnTo>
                  <a:pt x="3406" y="637"/>
                </a:lnTo>
                <a:lnTo>
                  <a:pt x="3431" y="640"/>
                </a:lnTo>
                <a:lnTo>
                  <a:pt x="3455" y="641"/>
                </a:lnTo>
                <a:lnTo>
                  <a:pt x="3484" y="640"/>
                </a:lnTo>
                <a:lnTo>
                  <a:pt x="3511" y="637"/>
                </a:lnTo>
                <a:lnTo>
                  <a:pt x="3524" y="635"/>
                </a:lnTo>
                <a:lnTo>
                  <a:pt x="3536" y="632"/>
                </a:lnTo>
                <a:lnTo>
                  <a:pt x="3548" y="629"/>
                </a:lnTo>
                <a:lnTo>
                  <a:pt x="3559" y="625"/>
                </a:lnTo>
                <a:lnTo>
                  <a:pt x="3570" y="621"/>
                </a:lnTo>
                <a:lnTo>
                  <a:pt x="3581" y="617"/>
                </a:lnTo>
                <a:lnTo>
                  <a:pt x="3590" y="613"/>
                </a:lnTo>
                <a:lnTo>
                  <a:pt x="3600" y="608"/>
                </a:lnTo>
                <a:lnTo>
                  <a:pt x="3608" y="603"/>
                </a:lnTo>
                <a:lnTo>
                  <a:pt x="3618" y="597"/>
                </a:lnTo>
                <a:lnTo>
                  <a:pt x="3625" y="591"/>
                </a:lnTo>
                <a:lnTo>
                  <a:pt x="3633" y="584"/>
                </a:lnTo>
                <a:lnTo>
                  <a:pt x="3639" y="578"/>
                </a:lnTo>
                <a:lnTo>
                  <a:pt x="3646" y="571"/>
                </a:lnTo>
                <a:lnTo>
                  <a:pt x="3653" y="564"/>
                </a:lnTo>
                <a:lnTo>
                  <a:pt x="3658" y="557"/>
                </a:lnTo>
                <a:lnTo>
                  <a:pt x="3668" y="541"/>
                </a:lnTo>
                <a:lnTo>
                  <a:pt x="3676" y="526"/>
                </a:lnTo>
                <a:lnTo>
                  <a:pt x="3682" y="508"/>
                </a:lnTo>
                <a:lnTo>
                  <a:pt x="3687" y="491"/>
                </a:lnTo>
                <a:lnTo>
                  <a:pt x="3690" y="472"/>
                </a:lnTo>
                <a:lnTo>
                  <a:pt x="3691" y="454"/>
                </a:lnTo>
                <a:lnTo>
                  <a:pt x="3690" y="437"/>
                </a:lnTo>
                <a:lnTo>
                  <a:pt x="3688" y="422"/>
                </a:lnTo>
                <a:lnTo>
                  <a:pt x="3684" y="407"/>
                </a:lnTo>
                <a:lnTo>
                  <a:pt x="3680" y="393"/>
                </a:lnTo>
                <a:lnTo>
                  <a:pt x="3675" y="380"/>
                </a:lnTo>
                <a:lnTo>
                  <a:pt x="3668" y="367"/>
                </a:lnTo>
                <a:lnTo>
                  <a:pt x="3660" y="355"/>
                </a:lnTo>
                <a:lnTo>
                  <a:pt x="3651" y="344"/>
                </a:lnTo>
                <a:lnTo>
                  <a:pt x="3640" y="332"/>
                </a:lnTo>
                <a:lnTo>
                  <a:pt x="3629" y="322"/>
                </a:lnTo>
                <a:lnTo>
                  <a:pt x="3616" y="313"/>
                </a:lnTo>
                <a:lnTo>
                  <a:pt x="3601" y="303"/>
                </a:lnTo>
                <a:lnTo>
                  <a:pt x="3586" y="294"/>
                </a:lnTo>
                <a:lnTo>
                  <a:pt x="3568" y="286"/>
                </a:lnTo>
                <a:lnTo>
                  <a:pt x="3550" y="278"/>
                </a:lnTo>
                <a:lnTo>
                  <a:pt x="3530" y="270"/>
                </a:lnTo>
                <a:lnTo>
                  <a:pt x="3502" y="258"/>
                </a:lnTo>
                <a:lnTo>
                  <a:pt x="3477" y="247"/>
                </a:lnTo>
                <a:lnTo>
                  <a:pt x="3467" y="242"/>
                </a:lnTo>
                <a:lnTo>
                  <a:pt x="3457" y="236"/>
                </a:lnTo>
                <a:lnTo>
                  <a:pt x="3448" y="230"/>
                </a:lnTo>
                <a:lnTo>
                  <a:pt x="3441" y="224"/>
                </a:lnTo>
                <a:lnTo>
                  <a:pt x="3434" y="219"/>
                </a:lnTo>
                <a:lnTo>
                  <a:pt x="3428" y="213"/>
                </a:lnTo>
                <a:lnTo>
                  <a:pt x="3423" y="206"/>
                </a:lnTo>
                <a:lnTo>
                  <a:pt x="3419" y="200"/>
                </a:lnTo>
                <a:lnTo>
                  <a:pt x="3416" y="192"/>
                </a:lnTo>
                <a:lnTo>
                  <a:pt x="3414" y="184"/>
                </a:lnTo>
                <a:lnTo>
                  <a:pt x="3412" y="177"/>
                </a:lnTo>
                <a:lnTo>
                  <a:pt x="3412" y="168"/>
                </a:lnTo>
                <a:lnTo>
                  <a:pt x="3412" y="162"/>
                </a:lnTo>
                <a:lnTo>
                  <a:pt x="3413" y="154"/>
                </a:lnTo>
                <a:lnTo>
                  <a:pt x="3415" y="147"/>
                </a:lnTo>
                <a:lnTo>
                  <a:pt x="3418" y="141"/>
                </a:lnTo>
                <a:lnTo>
                  <a:pt x="3421" y="135"/>
                </a:lnTo>
                <a:lnTo>
                  <a:pt x="3426" y="129"/>
                </a:lnTo>
                <a:lnTo>
                  <a:pt x="3431" y="122"/>
                </a:lnTo>
                <a:lnTo>
                  <a:pt x="3437" y="117"/>
                </a:lnTo>
                <a:lnTo>
                  <a:pt x="3443" y="112"/>
                </a:lnTo>
                <a:lnTo>
                  <a:pt x="3450" y="107"/>
                </a:lnTo>
                <a:lnTo>
                  <a:pt x="3459" y="103"/>
                </a:lnTo>
                <a:lnTo>
                  <a:pt x="3469" y="100"/>
                </a:lnTo>
                <a:lnTo>
                  <a:pt x="3479" y="97"/>
                </a:lnTo>
                <a:lnTo>
                  <a:pt x="3489" y="95"/>
                </a:lnTo>
                <a:lnTo>
                  <a:pt x="3502" y="94"/>
                </a:lnTo>
                <a:lnTo>
                  <a:pt x="3515" y="94"/>
                </a:lnTo>
                <a:lnTo>
                  <a:pt x="3535" y="94"/>
                </a:lnTo>
                <a:lnTo>
                  <a:pt x="3555" y="96"/>
                </a:lnTo>
                <a:lnTo>
                  <a:pt x="3573" y="100"/>
                </a:lnTo>
                <a:lnTo>
                  <a:pt x="3590" y="104"/>
                </a:lnTo>
                <a:lnTo>
                  <a:pt x="3604" y="108"/>
                </a:lnTo>
                <a:lnTo>
                  <a:pt x="3618" y="113"/>
                </a:lnTo>
                <a:lnTo>
                  <a:pt x="3629" y="118"/>
                </a:lnTo>
                <a:lnTo>
                  <a:pt x="3638" y="122"/>
                </a:lnTo>
                <a:lnTo>
                  <a:pt x="3666" y="31"/>
                </a:lnTo>
                <a:lnTo>
                  <a:pt x="3653" y="25"/>
                </a:lnTo>
                <a:lnTo>
                  <a:pt x="3638" y="20"/>
                </a:lnTo>
                <a:lnTo>
                  <a:pt x="3622" y="14"/>
                </a:lnTo>
                <a:lnTo>
                  <a:pt x="3604" y="9"/>
                </a:lnTo>
                <a:lnTo>
                  <a:pt x="3585" y="6"/>
                </a:lnTo>
                <a:lnTo>
                  <a:pt x="3564" y="3"/>
                </a:lnTo>
                <a:lnTo>
                  <a:pt x="3542" y="1"/>
                </a:lnTo>
                <a:lnTo>
                  <a:pt x="3517" y="0"/>
                </a:lnTo>
                <a:lnTo>
                  <a:pt x="3492" y="1"/>
                </a:lnTo>
                <a:lnTo>
                  <a:pt x="3469" y="4"/>
                </a:lnTo>
                <a:lnTo>
                  <a:pt x="3447" y="8"/>
                </a:lnTo>
                <a:lnTo>
                  <a:pt x="3426" y="14"/>
                </a:lnTo>
                <a:lnTo>
                  <a:pt x="3406" y="22"/>
                </a:lnTo>
                <a:lnTo>
                  <a:pt x="3389" y="30"/>
                </a:lnTo>
                <a:lnTo>
                  <a:pt x="3372" y="40"/>
                </a:lnTo>
                <a:lnTo>
                  <a:pt x="3357" y="51"/>
                </a:lnTo>
                <a:lnTo>
                  <a:pt x="3343" y="64"/>
                </a:lnTo>
                <a:lnTo>
                  <a:pt x="3331" y="77"/>
                </a:lnTo>
                <a:lnTo>
                  <a:pt x="3322" y="93"/>
                </a:lnTo>
                <a:lnTo>
                  <a:pt x="3312" y="108"/>
                </a:lnTo>
                <a:lnTo>
                  <a:pt x="3306" y="124"/>
                </a:lnTo>
                <a:lnTo>
                  <a:pt x="3301" y="142"/>
                </a:lnTo>
                <a:lnTo>
                  <a:pt x="3298" y="159"/>
                </a:lnTo>
                <a:lnTo>
                  <a:pt x="3297" y="179"/>
                </a:lnTo>
                <a:lnTo>
                  <a:pt x="3298" y="194"/>
                </a:lnTo>
                <a:lnTo>
                  <a:pt x="3300" y="211"/>
                </a:lnTo>
                <a:lnTo>
                  <a:pt x="3304" y="225"/>
                </a:lnTo>
                <a:lnTo>
                  <a:pt x="3309" y="240"/>
                </a:lnTo>
                <a:lnTo>
                  <a:pt x="3316" y="253"/>
                </a:lnTo>
                <a:lnTo>
                  <a:pt x="3324" y="265"/>
                </a:lnTo>
                <a:lnTo>
                  <a:pt x="3333" y="277"/>
                </a:lnTo>
                <a:lnTo>
                  <a:pt x="3343" y="288"/>
                </a:lnTo>
                <a:lnTo>
                  <a:pt x="3355" y="299"/>
                </a:lnTo>
                <a:lnTo>
                  <a:pt x="3367" y="310"/>
                </a:lnTo>
                <a:lnTo>
                  <a:pt x="3381" y="319"/>
                </a:lnTo>
                <a:lnTo>
                  <a:pt x="3396" y="328"/>
                </a:lnTo>
                <a:lnTo>
                  <a:pt x="3412" y="336"/>
                </a:lnTo>
                <a:lnTo>
                  <a:pt x="3429" y="345"/>
                </a:lnTo>
                <a:lnTo>
                  <a:pt x="3447" y="352"/>
                </a:lnTo>
                <a:lnTo>
                  <a:pt x="3466" y="359"/>
                </a:lnTo>
                <a:lnTo>
                  <a:pt x="3492" y="369"/>
                </a:lnTo>
                <a:lnTo>
                  <a:pt x="3516" y="381"/>
                </a:lnTo>
                <a:lnTo>
                  <a:pt x="3525" y="386"/>
                </a:lnTo>
                <a:lnTo>
                  <a:pt x="3534" y="392"/>
                </a:lnTo>
                <a:lnTo>
                  <a:pt x="3543" y="397"/>
                </a:lnTo>
                <a:lnTo>
                  <a:pt x="3550" y="403"/>
                </a:lnTo>
                <a:lnTo>
                  <a:pt x="3556" y="409"/>
                </a:lnTo>
                <a:lnTo>
                  <a:pt x="3561" y="417"/>
                </a:lnTo>
                <a:lnTo>
                  <a:pt x="3565" y="423"/>
                </a:lnTo>
                <a:lnTo>
                  <a:pt x="3569" y="430"/>
                </a:lnTo>
                <a:lnTo>
                  <a:pt x="3571" y="437"/>
                </a:lnTo>
                <a:lnTo>
                  <a:pt x="3573" y="445"/>
                </a:lnTo>
                <a:lnTo>
                  <a:pt x="3575" y="454"/>
                </a:lnTo>
                <a:lnTo>
                  <a:pt x="3576" y="462"/>
                </a:lnTo>
                <a:lnTo>
                  <a:pt x="3575" y="471"/>
                </a:lnTo>
                <a:lnTo>
                  <a:pt x="3573" y="480"/>
                </a:lnTo>
                <a:lnTo>
                  <a:pt x="3571" y="489"/>
                </a:lnTo>
                <a:lnTo>
                  <a:pt x="3567" y="497"/>
                </a:lnTo>
                <a:lnTo>
                  <a:pt x="3563" y="504"/>
                </a:lnTo>
                <a:lnTo>
                  <a:pt x="3558" y="511"/>
                </a:lnTo>
                <a:lnTo>
                  <a:pt x="3553" y="517"/>
                </a:lnTo>
                <a:lnTo>
                  <a:pt x="3546" y="524"/>
                </a:lnTo>
                <a:lnTo>
                  <a:pt x="3539" y="529"/>
                </a:lnTo>
                <a:lnTo>
                  <a:pt x="3530" y="533"/>
                </a:lnTo>
                <a:lnTo>
                  <a:pt x="3521" y="537"/>
                </a:lnTo>
                <a:lnTo>
                  <a:pt x="3511" y="540"/>
                </a:lnTo>
                <a:lnTo>
                  <a:pt x="3500" y="543"/>
                </a:lnTo>
                <a:lnTo>
                  <a:pt x="3488" y="545"/>
                </a:lnTo>
                <a:lnTo>
                  <a:pt x="3476" y="546"/>
                </a:lnTo>
                <a:lnTo>
                  <a:pt x="3463" y="546"/>
                </a:lnTo>
                <a:lnTo>
                  <a:pt x="3441" y="546"/>
                </a:lnTo>
                <a:lnTo>
                  <a:pt x="3420" y="543"/>
                </a:lnTo>
                <a:lnTo>
                  <a:pt x="3400" y="540"/>
                </a:lnTo>
                <a:lnTo>
                  <a:pt x="3379" y="535"/>
                </a:lnTo>
                <a:lnTo>
                  <a:pt x="3361" y="529"/>
                </a:lnTo>
                <a:lnTo>
                  <a:pt x="3343" y="523"/>
                </a:lnTo>
                <a:lnTo>
                  <a:pt x="3327" y="514"/>
                </a:lnTo>
                <a:lnTo>
                  <a:pt x="3312" y="507"/>
                </a:lnTo>
                <a:lnTo>
                  <a:pt x="3288" y="601"/>
                </a:lnTo>
                <a:close/>
                <a:moveTo>
                  <a:pt x="3188" y="263"/>
                </a:moveTo>
                <a:lnTo>
                  <a:pt x="2955" y="263"/>
                </a:lnTo>
                <a:lnTo>
                  <a:pt x="2955" y="104"/>
                </a:lnTo>
                <a:lnTo>
                  <a:pt x="3202" y="104"/>
                </a:lnTo>
                <a:lnTo>
                  <a:pt x="3202" y="10"/>
                </a:lnTo>
                <a:lnTo>
                  <a:pt x="2841" y="10"/>
                </a:lnTo>
                <a:lnTo>
                  <a:pt x="2841" y="631"/>
                </a:lnTo>
                <a:lnTo>
                  <a:pt x="3216" y="631"/>
                </a:lnTo>
                <a:lnTo>
                  <a:pt x="3216" y="537"/>
                </a:lnTo>
                <a:lnTo>
                  <a:pt x="2955" y="537"/>
                </a:lnTo>
                <a:lnTo>
                  <a:pt x="2955" y="355"/>
                </a:lnTo>
                <a:lnTo>
                  <a:pt x="3188" y="355"/>
                </a:lnTo>
                <a:lnTo>
                  <a:pt x="3188" y="263"/>
                </a:lnTo>
                <a:close/>
                <a:moveTo>
                  <a:pt x="2727" y="523"/>
                </a:moveTo>
                <a:lnTo>
                  <a:pt x="2714" y="528"/>
                </a:lnTo>
                <a:lnTo>
                  <a:pt x="2701" y="532"/>
                </a:lnTo>
                <a:lnTo>
                  <a:pt x="2687" y="536"/>
                </a:lnTo>
                <a:lnTo>
                  <a:pt x="2671" y="539"/>
                </a:lnTo>
                <a:lnTo>
                  <a:pt x="2655" y="542"/>
                </a:lnTo>
                <a:lnTo>
                  <a:pt x="2637" y="544"/>
                </a:lnTo>
                <a:lnTo>
                  <a:pt x="2621" y="545"/>
                </a:lnTo>
                <a:lnTo>
                  <a:pt x="2604" y="545"/>
                </a:lnTo>
                <a:lnTo>
                  <a:pt x="2590" y="545"/>
                </a:lnTo>
                <a:lnTo>
                  <a:pt x="2579" y="544"/>
                </a:lnTo>
                <a:lnTo>
                  <a:pt x="2567" y="543"/>
                </a:lnTo>
                <a:lnTo>
                  <a:pt x="2555" y="541"/>
                </a:lnTo>
                <a:lnTo>
                  <a:pt x="2544" y="539"/>
                </a:lnTo>
                <a:lnTo>
                  <a:pt x="2533" y="537"/>
                </a:lnTo>
                <a:lnTo>
                  <a:pt x="2522" y="534"/>
                </a:lnTo>
                <a:lnTo>
                  <a:pt x="2512" y="530"/>
                </a:lnTo>
                <a:lnTo>
                  <a:pt x="2502" y="526"/>
                </a:lnTo>
                <a:lnTo>
                  <a:pt x="2493" y="522"/>
                </a:lnTo>
                <a:lnTo>
                  <a:pt x="2483" y="516"/>
                </a:lnTo>
                <a:lnTo>
                  <a:pt x="2475" y="511"/>
                </a:lnTo>
                <a:lnTo>
                  <a:pt x="2467" y="505"/>
                </a:lnTo>
                <a:lnTo>
                  <a:pt x="2459" y="499"/>
                </a:lnTo>
                <a:lnTo>
                  <a:pt x="2451" y="492"/>
                </a:lnTo>
                <a:lnTo>
                  <a:pt x="2444" y="486"/>
                </a:lnTo>
                <a:lnTo>
                  <a:pt x="2437" y="477"/>
                </a:lnTo>
                <a:lnTo>
                  <a:pt x="2431" y="470"/>
                </a:lnTo>
                <a:lnTo>
                  <a:pt x="2426" y="462"/>
                </a:lnTo>
                <a:lnTo>
                  <a:pt x="2420" y="453"/>
                </a:lnTo>
                <a:lnTo>
                  <a:pt x="2414" y="443"/>
                </a:lnTo>
                <a:lnTo>
                  <a:pt x="2410" y="434"/>
                </a:lnTo>
                <a:lnTo>
                  <a:pt x="2406" y="425"/>
                </a:lnTo>
                <a:lnTo>
                  <a:pt x="2402" y="415"/>
                </a:lnTo>
                <a:lnTo>
                  <a:pt x="2396" y="393"/>
                </a:lnTo>
                <a:lnTo>
                  <a:pt x="2391" y="371"/>
                </a:lnTo>
                <a:lnTo>
                  <a:pt x="2389" y="347"/>
                </a:lnTo>
                <a:lnTo>
                  <a:pt x="2388" y="322"/>
                </a:lnTo>
                <a:lnTo>
                  <a:pt x="2388" y="309"/>
                </a:lnTo>
                <a:lnTo>
                  <a:pt x="2389" y="295"/>
                </a:lnTo>
                <a:lnTo>
                  <a:pt x="2390" y="282"/>
                </a:lnTo>
                <a:lnTo>
                  <a:pt x="2392" y="270"/>
                </a:lnTo>
                <a:lnTo>
                  <a:pt x="2394" y="257"/>
                </a:lnTo>
                <a:lnTo>
                  <a:pt x="2397" y="246"/>
                </a:lnTo>
                <a:lnTo>
                  <a:pt x="2400" y="235"/>
                </a:lnTo>
                <a:lnTo>
                  <a:pt x="2403" y="223"/>
                </a:lnTo>
                <a:lnTo>
                  <a:pt x="2408" y="213"/>
                </a:lnTo>
                <a:lnTo>
                  <a:pt x="2412" y="203"/>
                </a:lnTo>
                <a:lnTo>
                  <a:pt x="2418" y="193"/>
                </a:lnTo>
                <a:lnTo>
                  <a:pt x="2423" y="184"/>
                </a:lnTo>
                <a:lnTo>
                  <a:pt x="2429" y="176"/>
                </a:lnTo>
                <a:lnTo>
                  <a:pt x="2435" y="168"/>
                </a:lnTo>
                <a:lnTo>
                  <a:pt x="2441" y="159"/>
                </a:lnTo>
                <a:lnTo>
                  <a:pt x="2448" y="152"/>
                </a:lnTo>
                <a:lnTo>
                  <a:pt x="2457" y="145"/>
                </a:lnTo>
                <a:lnTo>
                  <a:pt x="2464" y="139"/>
                </a:lnTo>
                <a:lnTo>
                  <a:pt x="2472" y="133"/>
                </a:lnTo>
                <a:lnTo>
                  <a:pt x="2480" y="127"/>
                </a:lnTo>
                <a:lnTo>
                  <a:pt x="2489" y="121"/>
                </a:lnTo>
                <a:lnTo>
                  <a:pt x="2499" y="117"/>
                </a:lnTo>
                <a:lnTo>
                  <a:pt x="2508" y="112"/>
                </a:lnTo>
                <a:lnTo>
                  <a:pt x="2517" y="109"/>
                </a:lnTo>
                <a:lnTo>
                  <a:pt x="2538" y="102"/>
                </a:lnTo>
                <a:lnTo>
                  <a:pt x="2559" y="98"/>
                </a:lnTo>
                <a:lnTo>
                  <a:pt x="2582" y="95"/>
                </a:lnTo>
                <a:lnTo>
                  <a:pt x="2605" y="94"/>
                </a:lnTo>
                <a:lnTo>
                  <a:pt x="2623" y="95"/>
                </a:lnTo>
                <a:lnTo>
                  <a:pt x="2641" y="96"/>
                </a:lnTo>
                <a:lnTo>
                  <a:pt x="2658" y="98"/>
                </a:lnTo>
                <a:lnTo>
                  <a:pt x="2673" y="101"/>
                </a:lnTo>
                <a:lnTo>
                  <a:pt x="2688" y="105"/>
                </a:lnTo>
                <a:lnTo>
                  <a:pt x="2701" y="109"/>
                </a:lnTo>
                <a:lnTo>
                  <a:pt x="2714" y="113"/>
                </a:lnTo>
                <a:lnTo>
                  <a:pt x="2726" y="118"/>
                </a:lnTo>
                <a:lnTo>
                  <a:pt x="2750" y="28"/>
                </a:lnTo>
                <a:lnTo>
                  <a:pt x="2740" y="24"/>
                </a:lnTo>
                <a:lnTo>
                  <a:pt x="2728" y="19"/>
                </a:lnTo>
                <a:lnTo>
                  <a:pt x="2712" y="13"/>
                </a:lnTo>
                <a:lnTo>
                  <a:pt x="2695" y="9"/>
                </a:lnTo>
                <a:lnTo>
                  <a:pt x="2674" y="6"/>
                </a:lnTo>
                <a:lnTo>
                  <a:pt x="2652" y="3"/>
                </a:lnTo>
                <a:lnTo>
                  <a:pt x="2627" y="1"/>
                </a:lnTo>
                <a:lnTo>
                  <a:pt x="2600" y="0"/>
                </a:lnTo>
                <a:lnTo>
                  <a:pt x="2583" y="1"/>
                </a:lnTo>
                <a:lnTo>
                  <a:pt x="2566" y="2"/>
                </a:lnTo>
                <a:lnTo>
                  <a:pt x="2548" y="4"/>
                </a:lnTo>
                <a:lnTo>
                  <a:pt x="2532" y="6"/>
                </a:lnTo>
                <a:lnTo>
                  <a:pt x="2515" y="9"/>
                </a:lnTo>
                <a:lnTo>
                  <a:pt x="2499" y="13"/>
                </a:lnTo>
                <a:lnTo>
                  <a:pt x="2483" y="17"/>
                </a:lnTo>
                <a:lnTo>
                  <a:pt x="2468" y="23"/>
                </a:lnTo>
                <a:lnTo>
                  <a:pt x="2454" y="29"/>
                </a:lnTo>
                <a:lnTo>
                  <a:pt x="2439" y="35"/>
                </a:lnTo>
                <a:lnTo>
                  <a:pt x="2426" y="42"/>
                </a:lnTo>
                <a:lnTo>
                  <a:pt x="2411" y="50"/>
                </a:lnTo>
                <a:lnTo>
                  <a:pt x="2399" y="59"/>
                </a:lnTo>
                <a:lnTo>
                  <a:pt x="2387" y="68"/>
                </a:lnTo>
                <a:lnTo>
                  <a:pt x="2374" y="77"/>
                </a:lnTo>
                <a:lnTo>
                  <a:pt x="2363" y="87"/>
                </a:lnTo>
                <a:lnTo>
                  <a:pt x="2352" y="99"/>
                </a:lnTo>
                <a:lnTo>
                  <a:pt x="2342" y="110"/>
                </a:lnTo>
                <a:lnTo>
                  <a:pt x="2332" y="122"/>
                </a:lnTo>
                <a:lnTo>
                  <a:pt x="2323" y="135"/>
                </a:lnTo>
                <a:lnTo>
                  <a:pt x="2315" y="148"/>
                </a:lnTo>
                <a:lnTo>
                  <a:pt x="2307" y="162"/>
                </a:lnTo>
                <a:lnTo>
                  <a:pt x="2300" y="176"/>
                </a:lnTo>
                <a:lnTo>
                  <a:pt x="2293" y="190"/>
                </a:lnTo>
                <a:lnTo>
                  <a:pt x="2288" y="206"/>
                </a:lnTo>
                <a:lnTo>
                  <a:pt x="2283" y="222"/>
                </a:lnTo>
                <a:lnTo>
                  <a:pt x="2278" y="239"/>
                </a:lnTo>
                <a:lnTo>
                  <a:pt x="2275" y="255"/>
                </a:lnTo>
                <a:lnTo>
                  <a:pt x="2272" y="273"/>
                </a:lnTo>
                <a:lnTo>
                  <a:pt x="2270" y="290"/>
                </a:lnTo>
                <a:lnTo>
                  <a:pt x="2269" y="309"/>
                </a:lnTo>
                <a:lnTo>
                  <a:pt x="2269" y="328"/>
                </a:lnTo>
                <a:lnTo>
                  <a:pt x="2269" y="346"/>
                </a:lnTo>
                <a:lnTo>
                  <a:pt x="2270" y="362"/>
                </a:lnTo>
                <a:lnTo>
                  <a:pt x="2272" y="380"/>
                </a:lnTo>
                <a:lnTo>
                  <a:pt x="2274" y="395"/>
                </a:lnTo>
                <a:lnTo>
                  <a:pt x="2277" y="412"/>
                </a:lnTo>
                <a:lnTo>
                  <a:pt x="2281" y="427"/>
                </a:lnTo>
                <a:lnTo>
                  <a:pt x="2285" y="441"/>
                </a:lnTo>
                <a:lnTo>
                  <a:pt x="2290" y="457"/>
                </a:lnTo>
                <a:lnTo>
                  <a:pt x="2295" y="470"/>
                </a:lnTo>
                <a:lnTo>
                  <a:pt x="2302" y="484"/>
                </a:lnTo>
                <a:lnTo>
                  <a:pt x="2309" y="497"/>
                </a:lnTo>
                <a:lnTo>
                  <a:pt x="2317" y="509"/>
                </a:lnTo>
                <a:lnTo>
                  <a:pt x="2325" y="522"/>
                </a:lnTo>
                <a:lnTo>
                  <a:pt x="2333" y="534"/>
                </a:lnTo>
                <a:lnTo>
                  <a:pt x="2343" y="544"/>
                </a:lnTo>
                <a:lnTo>
                  <a:pt x="2353" y="555"/>
                </a:lnTo>
                <a:lnTo>
                  <a:pt x="2363" y="565"/>
                </a:lnTo>
                <a:lnTo>
                  <a:pt x="2374" y="574"/>
                </a:lnTo>
                <a:lnTo>
                  <a:pt x="2386" y="583"/>
                </a:lnTo>
                <a:lnTo>
                  <a:pt x="2398" y="592"/>
                </a:lnTo>
                <a:lnTo>
                  <a:pt x="2411" y="599"/>
                </a:lnTo>
                <a:lnTo>
                  <a:pt x="2424" y="606"/>
                </a:lnTo>
                <a:lnTo>
                  <a:pt x="2438" y="612"/>
                </a:lnTo>
                <a:lnTo>
                  <a:pt x="2452" y="618"/>
                </a:lnTo>
                <a:lnTo>
                  <a:pt x="2467" y="623"/>
                </a:lnTo>
                <a:lnTo>
                  <a:pt x="2482" y="628"/>
                </a:lnTo>
                <a:lnTo>
                  <a:pt x="2499" y="632"/>
                </a:lnTo>
                <a:lnTo>
                  <a:pt x="2515" y="635"/>
                </a:lnTo>
                <a:lnTo>
                  <a:pt x="2532" y="637"/>
                </a:lnTo>
                <a:lnTo>
                  <a:pt x="2549" y="639"/>
                </a:lnTo>
                <a:lnTo>
                  <a:pt x="2567" y="640"/>
                </a:lnTo>
                <a:lnTo>
                  <a:pt x="2585" y="641"/>
                </a:lnTo>
                <a:lnTo>
                  <a:pt x="2612" y="640"/>
                </a:lnTo>
                <a:lnTo>
                  <a:pt x="2637" y="638"/>
                </a:lnTo>
                <a:lnTo>
                  <a:pt x="2661" y="635"/>
                </a:lnTo>
                <a:lnTo>
                  <a:pt x="2684" y="632"/>
                </a:lnTo>
                <a:lnTo>
                  <a:pt x="2702" y="628"/>
                </a:lnTo>
                <a:lnTo>
                  <a:pt x="2720" y="622"/>
                </a:lnTo>
                <a:lnTo>
                  <a:pt x="2734" y="617"/>
                </a:lnTo>
                <a:lnTo>
                  <a:pt x="2745" y="612"/>
                </a:lnTo>
                <a:lnTo>
                  <a:pt x="2727" y="523"/>
                </a:lnTo>
                <a:close/>
                <a:moveTo>
                  <a:pt x="2058" y="10"/>
                </a:moveTo>
                <a:lnTo>
                  <a:pt x="2058" y="631"/>
                </a:lnTo>
                <a:lnTo>
                  <a:pt x="2171" y="631"/>
                </a:lnTo>
                <a:lnTo>
                  <a:pt x="2171" y="10"/>
                </a:lnTo>
                <a:lnTo>
                  <a:pt x="2058" y="10"/>
                </a:lnTo>
                <a:close/>
                <a:moveTo>
                  <a:pt x="1776" y="631"/>
                </a:moveTo>
                <a:lnTo>
                  <a:pt x="1991" y="10"/>
                </a:lnTo>
                <a:lnTo>
                  <a:pt x="1871" y="10"/>
                </a:lnTo>
                <a:lnTo>
                  <a:pt x="1780" y="294"/>
                </a:lnTo>
                <a:lnTo>
                  <a:pt x="1771" y="322"/>
                </a:lnTo>
                <a:lnTo>
                  <a:pt x="1762" y="351"/>
                </a:lnTo>
                <a:lnTo>
                  <a:pt x="1754" y="379"/>
                </a:lnTo>
                <a:lnTo>
                  <a:pt x="1746" y="407"/>
                </a:lnTo>
                <a:lnTo>
                  <a:pt x="1738" y="435"/>
                </a:lnTo>
                <a:lnTo>
                  <a:pt x="1730" y="463"/>
                </a:lnTo>
                <a:lnTo>
                  <a:pt x="1724" y="491"/>
                </a:lnTo>
                <a:lnTo>
                  <a:pt x="1717" y="518"/>
                </a:lnTo>
                <a:lnTo>
                  <a:pt x="1715" y="518"/>
                </a:lnTo>
                <a:lnTo>
                  <a:pt x="1709" y="491"/>
                </a:lnTo>
                <a:lnTo>
                  <a:pt x="1702" y="462"/>
                </a:lnTo>
                <a:lnTo>
                  <a:pt x="1695" y="434"/>
                </a:lnTo>
                <a:lnTo>
                  <a:pt x="1688" y="406"/>
                </a:lnTo>
                <a:lnTo>
                  <a:pt x="1680" y="379"/>
                </a:lnTo>
                <a:lnTo>
                  <a:pt x="1672" y="350"/>
                </a:lnTo>
                <a:lnTo>
                  <a:pt x="1663" y="321"/>
                </a:lnTo>
                <a:lnTo>
                  <a:pt x="1654" y="292"/>
                </a:lnTo>
                <a:lnTo>
                  <a:pt x="1570" y="10"/>
                </a:lnTo>
                <a:lnTo>
                  <a:pt x="1447" y="10"/>
                </a:lnTo>
                <a:lnTo>
                  <a:pt x="1647" y="631"/>
                </a:lnTo>
                <a:lnTo>
                  <a:pt x="1776" y="631"/>
                </a:lnTo>
                <a:close/>
                <a:moveTo>
                  <a:pt x="1090" y="97"/>
                </a:moveTo>
                <a:lnTo>
                  <a:pt x="1101" y="95"/>
                </a:lnTo>
                <a:lnTo>
                  <a:pt x="1117" y="93"/>
                </a:lnTo>
                <a:lnTo>
                  <a:pt x="1136" y="92"/>
                </a:lnTo>
                <a:lnTo>
                  <a:pt x="1161" y="91"/>
                </a:lnTo>
                <a:lnTo>
                  <a:pt x="1174" y="92"/>
                </a:lnTo>
                <a:lnTo>
                  <a:pt x="1187" y="93"/>
                </a:lnTo>
                <a:lnTo>
                  <a:pt x="1199" y="95"/>
                </a:lnTo>
                <a:lnTo>
                  <a:pt x="1210" y="97"/>
                </a:lnTo>
                <a:lnTo>
                  <a:pt x="1222" y="100"/>
                </a:lnTo>
                <a:lnTo>
                  <a:pt x="1231" y="105"/>
                </a:lnTo>
                <a:lnTo>
                  <a:pt x="1240" y="109"/>
                </a:lnTo>
                <a:lnTo>
                  <a:pt x="1248" y="115"/>
                </a:lnTo>
                <a:lnTo>
                  <a:pt x="1256" y="121"/>
                </a:lnTo>
                <a:lnTo>
                  <a:pt x="1263" y="130"/>
                </a:lnTo>
                <a:lnTo>
                  <a:pt x="1268" y="137"/>
                </a:lnTo>
                <a:lnTo>
                  <a:pt x="1273" y="146"/>
                </a:lnTo>
                <a:lnTo>
                  <a:pt x="1277" y="156"/>
                </a:lnTo>
                <a:lnTo>
                  <a:pt x="1279" y="167"/>
                </a:lnTo>
                <a:lnTo>
                  <a:pt x="1281" y="178"/>
                </a:lnTo>
                <a:lnTo>
                  <a:pt x="1281" y="190"/>
                </a:lnTo>
                <a:lnTo>
                  <a:pt x="1281" y="202"/>
                </a:lnTo>
                <a:lnTo>
                  <a:pt x="1279" y="212"/>
                </a:lnTo>
                <a:lnTo>
                  <a:pt x="1277" y="222"/>
                </a:lnTo>
                <a:lnTo>
                  <a:pt x="1273" y="232"/>
                </a:lnTo>
                <a:lnTo>
                  <a:pt x="1268" y="242"/>
                </a:lnTo>
                <a:lnTo>
                  <a:pt x="1263" y="250"/>
                </a:lnTo>
                <a:lnTo>
                  <a:pt x="1255" y="257"/>
                </a:lnTo>
                <a:lnTo>
                  <a:pt x="1248" y="264"/>
                </a:lnTo>
                <a:lnTo>
                  <a:pt x="1240" y="271"/>
                </a:lnTo>
                <a:lnTo>
                  <a:pt x="1231" y="277"/>
                </a:lnTo>
                <a:lnTo>
                  <a:pt x="1221" y="281"/>
                </a:lnTo>
                <a:lnTo>
                  <a:pt x="1209" y="285"/>
                </a:lnTo>
                <a:lnTo>
                  <a:pt x="1197" y="288"/>
                </a:lnTo>
                <a:lnTo>
                  <a:pt x="1185" y="291"/>
                </a:lnTo>
                <a:lnTo>
                  <a:pt x="1171" y="292"/>
                </a:lnTo>
                <a:lnTo>
                  <a:pt x="1158" y="292"/>
                </a:lnTo>
                <a:lnTo>
                  <a:pt x="1090" y="292"/>
                </a:lnTo>
                <a:lnTo>
                  <a:pt x="1090" y="97"/>
                </a:lnTo>
                <a:close/>
                <a:moveTo>
                  <a:pt x="978" y="631"/>
                </a:moveTo>
                <a:lnTo>
                  <a:pt x="1090" y="631"/>
                </a:lnTo>
                <a:lnTo>
                  <a:pt x="1090" y="375"/>
                </a:lnTo>
                <a:lnTo>
                  <a:pt x="1148" y="375"/>
                </a:lnTo>
                <a:lnTo>
                  <a:pt x="1159" y="377"/>
                </a:lnTo>
                <a:lnTo>
                  <a:pt x="1170" y="378"/>
                </a:lnTo>
                <a:lnTo>
                  <a:pt x="1180" y="380"/>
                </a:lnTo>
                <a:lnTo>
                  <a:pt x="1190" y="382"/>
                </a:lnTo>
                <a:lnTo>
                  <a:pt x="1198" y="385"/>
                </a:lnTo>
                <a:lnTo>
                  <a:pt x="1206" y="389"/>
                </a:lnTo>
                <a:lnTo>
                  <a:pt x="1213" y="394"/>
                </a:lnTo>
                <a:lnTo>
                  <a:pt x="1221" y="400"/>
                </a:lnTo>
                <a:lnTo>
                  <a:pt x="1227" y="407"/>
                </a:lnTo>
                <a:lnTo>
                  <a:pt x="1233" y="415"/>
                </a:lnTo>
                <a:lnTo>
                  <a:pt x="1238" y="424"/>
                </a:lnTo>
                <a:lnTo>
                  <a:pt x="1243" y="433"/>
                </a:lnTo>
                <a:lnTo>
                  <a:pt x="1247" y="444"/>
                </a:lnTo>
                <a:lnTo>
                  <a:pt x="1251" y="457"/>
                </a:lnTo>
                <a:lnTo>
                  <a:pt x="1255" y="470"/>
                </a:lnTo>
                <a:lnTo>
                  <a:pt x="1259" y="485"/>
                </a:lnTo>
                <a:lnTo>
                  <a:pt x="1272" y="537"/>
                </a:lnTo>
                <a:lnTo>
                  <a:pt x="1283" y="579"/>
                </a:lnTo>
                <a:lnTo>
                  <a:pt x="1288" y="597"/>
                </a:lnTo>
                <a:lnTo>
                  <a:pt x="1292" y="611"/>
                </a:lnTo>
                <a:lnTo>
                  <a:pt x="1297" y="622"/>
                </a:lnTo>
                <a:lnTo>
                  <a:pt x="1301" y="631"/>
                </a:lnTo>
                <a:lnTo>
                  <a:pt x="1417" y="631"/>
                </a:lnTo>
                <a:lnTo>
                  <a:pt x="1413" y="619"/>
                </a:lnTo>
                <a:lnTo>
                  <a:pt x="1406" y="605"/>
                </a:lnTo>
                <a:lnTo>
                  <a:pt x="1401" y="585"/>
                </a:lnTo>
                <a:lnTo>
                  <a:pt x="1395" y="565"/>
                </a:lnTo>
                <a:lnTo>
                  <a:pt x="1389" y="540"/>
                </a:lnTo>
                <a:lnTo>
                  <a:pt x="1382" y="514"/>
                </a:lnTo>
                <a:lnTo>
                  <a:pt x="1376" y="487"/>
                </a:lnTo>
                <a:lnTo>
                  <a:pt x="1368" y="458"/>
                </a:lnTo>
                <a:lnTo>
                  <a:pt x="1362" y="436"/>
                </a:lnTo>
                <a:lnTo>
                  <a:pt x="1354" y="416"/>
                </a:lnTo>
                <a:lnTo>
                  <a:pt x="1346" y="398"/>
                </a:lnTo>
                <a:lnTo>
                  <a:pt x="1336" y="382"/>
                </a:lnTo>
                <a:lnTo>
                  <a:pt x="1330" y="374"/>
                </a:lnTo>
                <a:lnTo>
                  <a:pt x="1324" y="367"/>
                </a:lnTo>
                <a:lnTo>
                  <a:pt x="1318" y="361"/>
                </a:lnTo>
                <a:lnTo>
                  <a:pt x="1312" y="355"/>
                </a:lnTo>
                <a:lnTo>
                  <a:pt x="1305" y="350"/>
                </a:lnTo>
                <a:lnTo>
                  <a:pt x="1298" y="346"/>
                </a:lnTo>
                <a:lnTo>
                  <a:pt x="1290" y="342"/>
                </a:lnTo>
                <a:lnTo>
                  <a:pt x="1282" y="337"/>
                </a:lnTo>
                <a:lnTo>
                  <a:pt x="1282" y="335"/>
                </a:lnTo>
                <a:lnTo>
                  <a:pt x="1292" y="330"/>
                </a:lnTo>
                <a:lnTo>
                  <a:pt x="1304" y="326"/>
                </a:lnTo>
                <a:lnTo>
                  <a:pt x="1314" y="320"/>
                </a:lnTo>
                <a:lnTo>
                  <a:pt x="1324" y="314"/>
                </a:lnTo>
                <a:lnTo>
                  <a:pt x="1334" y="306"/>
                </a:lnTo>
                <a:lnTo>
                  <a:pt x="1343" y="298"/>
                </a:lnTo>
                <a:lnTo>
                  <a:pt x="1352" y="289"/>
                </a:lnTo>
                <a:lnTo>
                  <a:pt x="1360" y="280"/>
                </a:lnTo>
                <a:lnTo>
                  <a:pt x="1367" y="270"/>
                </a:lnTo>
                <a:lnTo>
                  <a:pt x="1374" y="258"/>
                </a:lnTo>
                <a:lnTo>
                  <a:pt x="1380" y="247"/>
                </a:lnTo>
                <a:lnTo>
                  <a:pt x="1385" y="235"/>
                </a:lnTo>
                <a:lnTo>
                  <a:pt x="1389" y="222"/>
                </a:lnTo>
                <a:lnTo>
                  <a:pt x="1392" y="209"/>
                </a:lnTo>
                <a:lnTo>
                  <a:pt x="1394" y="194"/>
                </a:lnTo>
                <a:lnTo>
                  <a:pt x="1394" y="180"/>
                </a:lnTo>
                <a:lnTo>
                  <a:pt x="1393" y="160"/>
                </a:lnTo>
                <a:lnTo>
                  <a:pt x="1391" y="142"/>
                </a:lnTo>
                <a:lnTo>
                  <a:pt x="1386" y="124"/>
                </a:lnTo>
                <a:lnTo>
                  <a:pt x="1381" y="108"/>
                </a:lnTo>
                <a:lnTo>
                  <a:pt x="1373" y="94"/>
                </a:lnTo>
                <a:lnTo>
                  <a:pt x="1363" y="79"/>
                </a:lnTo>
                <a:lnTo>
                  <a:pt x="1353" y="67"/>
                </a:lnTo>
                <a:lnTo>
                  <a:pt x="1341" y="56"/>
                </a:lnTo>
                <a:lnTo>
                  <a:pt x="1333" y="49"/>
                </a:lnTo>
                <a:lnTo>
                  <a:pt x="1324" y="43"/>
                </a:lnTo>
                <a:lnTo>
                  <a:pt x="1315" y="38"/>
                </a:lnTo>
                <a:lnTo>
                  <a:pt x="1306" y="33"/>
                </a:lnTo>
                <a:lnTo>
                  <a:pt x="1296" y="28"/>
                </a:lnTo>
                <a:lnTo>
                  <a:pt x="1285" y="24"/>
                </a:lnTo>
                <a:lnTo>
                  <a:pt x="1275" y="21"/>
                </a:lnTo>
                <a:lnTo>
                  <a:pt x="1263" y="17"/>
                </a:lnTo>
                <a:lnTo>
                  <a:pt x="1238" y="12"/>
                </a:lnTo>
                <a:lnTo>
                  <a:pt x="1211" y="8"/>
                </a:lnTo>
                <a:lnTo>
                  <a:pt x="1181" y="6"/>
                </a:lnTo>
                <a:lnTo>
                  <a:pt x="1150" y="5"/>
                </a:lnTo>
                <a:lnTo>
                  <a:pt x="1125" y="5"/>
                </a:lnTo>
                <a:lnTo>
                  <a:pt x="1101" y="6"/>
                </a:lnTo>
                <a:lnTo>
                  <a:pt x="1078" y="7"/>
                </a:lnTo>
                <a:lnTo>
                  <a:pt x="1055" y="9"/>
                </a:lnTo>
                <a:lnTo>
                  <a:pt x="1034" y="11"/>
                </a:lnTo>
                <a:lnTo>
                  <a:pt x="1014" y="13"/>
                </a:lnTo>
                <a:lnTo>
                  <a:pt x="995" y="15"/>
                </a:lnTo>
                <a:lnTo>
                  <a:pt x="978" y="19"/>
                </a:lnTo>
                <a:lnTo>
                  <a:pt x="978" y="631"/>
                </a:lnTo>
                <a:close/>
                <a:moveTo>
                  <a:pt x="852" y="263"/>
                </a:moveTo>
                <a:lnTo>
                  <a:pt x="617" y="263"/>
                </a:lnTo>
                <a:lnTo>
                  <a:pt x="617" y="104"/>
                </a:lnTo>
                <a:lnTo>
                  <a:pt x="865" y="104"/>
                </a:lnTo>
                <a:lnTo>
                  <a:pt x="865" y="10"/>
                </a:lnTo>
                <a:lnTo>
                  <a:pt x="504" y="10"/>
                </a:lnTo>
                <a:lnTo>
                  <a:pt x="504" y="631"/>
                </a:lnTo>
                <a:lnTo>
                  <a:pt x="879" y="631"/>
                </a:lnTo>
                <a:lnTo>
                  <a:pt x="879" y="537"/>
                </a:lnTo>
                <a:lnTo>
                  <a:pt x="617" y="537"/>
                </a:lnTo>
                <a:lnTo>
                  <a:pt x="617" y="355"/>
                </a:lnTo>
                <a:lnTo>
                  <a:pt x="852" y="355"/>
                </a:lnTo>
                <a:lnTo>
                  <a:pt x="852" y="263"/>
                </a:lnTo>
                <a:close/>
                <a:moveTo>
                  <a:pt x="0" y="601"/>
                </a:moveTo>
                <a:lnTo>
                  <a:pt x="14" y="609"/>
                </a:lnTo>
                <a:lnTo>
                  <a:pt x="32" y="616"/>
                </a:lnTo>
                <a:lnTo>
                  <a:pt x="50" y="622"/>
                </a:lnTo>
                <a:lnTo>
                  <a:pt x="72" y="629"/>
                </a:lnTo>
                <a:lnTo>
                  <a:pt x="94" y="634"/>
                </a:lnTo>
                <a:lnTo>
                  <a:pt x="118" y="637"/>
                </a:lnTo>
                <a:lnTo>
                  <a:pt x="143" y="640"/>
                </a:lnTo>
                <a:lnTo>
                  <a:pt x="167" y="641"/>
                </a:lnTo>
                <a:lnTo>
                  <a:pt x="196" y="640"/>
                </a:lnTo>
                <a:lnTo>
                  <a:pt x="224" y="637"/>
                </a:lnTo>
                <a:lnTo>
                  <a:pt x="236" y="635"/>
                </a:lnTo>
                <a:lnTo>
                  <a:pt x="248" y="632"/>
                </a:lnTo>
                <a:lnTo>
                  <a:pt x="261" y="629"/>
                </a:lnTo>
                <a:lnTo>
                  <a:pt x="272" y="625"/>
                </a:lnTo>
                <a:lnTo>
                  <a:pt x="282" y="621"/>
                </a:lnTo>
                <a:lnTo>
                  <a:pt x="293" y="617"/>
                </a:lnTo>
                <a:lnTo>
                  <a:pt x="303" y="613"/>
                </a:lnTo>
                <a:lnTo>
                  <a:pt x="312" y="608"/>
                </a:lnTo>
                <a:lnTo>
                  <a:pt x="321" y="603"/>
                </a:lnTo>
                <a:lnTo>
                  <a:pt x="330" y="597"/>
                </a:lnTo>
                <a:lnTo>
                  <a:pt x="338" y="591"/>
                </a:lnTo>
                <a:lnTo>
                  <a:pt x="345" y="584"/>
                </a:lnTo>
                <a:lnTo>
                  <a:pt x="352" y="578"/>
                </a:lnTo>
                <a:lnTo>
                  <a:pt x="358" y="571"/>
                </a:lnTo>
                <a:lnTo>
                  <a:pt x="365" y="564"/>
                </a:lnTo>
                <a:lnTo>
                  <a:pt x="371" y="557"/>
                </a:lnTo>
                <a:lnTo>
                  <a:pt x="380" y="541"/>
                </a:lnTo>
                <a:lnTo>
                  <a:pt x="388" y="526"/>
                </a:lnTo>
                <a:lnTo>
                  <a:pt x="394" y="508"/>
                </a:lnTo>
                <a:lnTo>
                  <a:pt x="400" y="491"/>
                </a:lnTo>
                <a:lnTo>
                  <a:pt x="402" y="472"/>
                </a:lnTo>
                <a:lnTo>
                  <a:pt x="403" y="454"/>
                </a:lnTo>
                <a:lnTo>
                  <a:pt x="402" y="437"/>
                </a:lnTo>
                <a:lnTo>
                  <a:pt x="401" y="422"/>
                </a:lnTo>
                <a:lnTo>
                  <a:pt x="397" y="407"/>
                </a:lnTo>
                <a:lnTo>
                  <a:pt x="393" y="393"/>
                </a:lnTo>
                <a:lnTo>
                  <a:pt x="387" y="380"/>
                </a:lnTo>
                <a:lnTo>
                  <a:pt x="381" y="367"/>
                </a:lnTo>
                <a:lnTo>
                  <a:pt x="373" y="355"/>
                </a:lnTo>
                <a:lnTo>
                  <a:pt x="364" y="344"/>
                </a:lnTo>
                <a:lnTo>
                  <a:pt x="353" y="332"/>
                </a:lnTo>
                <a:lnTo>
                  <a:pt x="341" y="322"/>
                </a:lnTo>
                <a:lnTo>
                  <a:pt x="328" y="313"/>
                </a:lnTo>
                <a:lnTo>
                  <a:pt x="313" y="303"/>
                </a:lnTo>
                <a:lnTo>
                  <a:pt x="298" y="294"/>
                </a:lnTo>
                <a:lnTo>
                  <a:pt x="281" y="286"/>
                </a:lnTo>
                <a:lnTo>
                  <a:pt x="263" y="278"/>
                </a:lnTo>
                <a:lnTo>
                  <a:pt x="243" y="270"/>
                </a:lnTo>
                <a:lnTo>
                  <a:pt x="215" y="258"/>
                </a:lnTo>
                <a:lnTo>
                  <a:pt x="190" y="247"/>
                </a:lnTo>
                <a:lnTo>
                  <a:pt x="179" y="242"/>
                </a:lnTo>
                <a:lnTo>
                  <a:pt x="169" y="236"/>
                </a:lnTo>
                <a:lnTo>
                  <a:pt x="161" y="230"/>
                </a:lnTo>
                <a:lnTo>
                  <a:pt x="153" y="224"/>
                </a:lnTo>
                <a:lnTo>
                  <a:pt x="146" y="219"/>
                </a:lnTo>
                <a:lnTo>
                  <a:pt x="141" y="213"/>
                </a:lnTo>
                <a:lnTo>
                  <a:pt x="135" y="206"/>
                </a:lnTo>
                <a:lnTo>
                  <a:pt x="131" y="200"/>
                </a:lnTo>
                <a:lnTo>
                  <a:pt x="128" y="192"/>
                </a:lnTo>
                <a:lnTo>
                  <a:pt x="126" y="184"/>
                </a:lnTo>
                <a:lnTo>
                  <a:pt x="125" y="177"/>
                </a:lnTo>
                <a:lnTo>
                  <a:pt x="125" y="168"/>
                </a:lnTo>
                <a:lnTo>
                  <a:pt x="125" y="162"/>
                </a:lnTo>
                <a:lnTo>
                  <a:pt x="126" y="154"/>
                </a:lnTo>
                <a:lnTo>
                  <a:pt x="128" y="147"/>
                </a:lnTo>
                <a:lnTo>
                  <a:pt x="130" y="141"/>
                </a:lnTo>
                <a:lnTo>
                  <a:pt x="134" y="135"/>
                </a:lnTo>
                <a:lnTo>
                  <a:pt x="139" y="129"/>
                </a:lnTo>
                <a:lnTo>
                  <a:pt x="143" y="122"/>
                </a:lnTo>
                <a:lnTo>
                  <a:pt x="149" y="117"/>
                </a:lnTo>
                <a:lnTo>
                  <a:pt x="156" y="112"/>
                </a:lnTo>
                <a:lnTo>
                  <a:pt x="163" y="107"/>
                </a:lnTo>
                <a:lnTo>
                  <a:pt x="171" y="103"/>
                </a:lnTo>
                <a:lnTo>
                  <a:pt x="181" y="100"/>
                </a:lnTo>
                <a:lnTo>
                  <a:pt x="191" y="97"/>
                </a:lnTo>
                <a:lnTo>
                  <a:pt x="202" y="95"/>
                </a:lnTo>
                <a:lnTo>
                  <a:pt x="215" y="94"/>
                </a:lnTo>
                <a:lnTo>
                  <a:pt x="227" y="94"/>
                </a:lnTo>
                <a:lnTo>
                  <a:pt x="248" y="94"/>
                </a:lnTo>
                <a:lnTo>
                  <a:pt x="268" y="96"/>
                </a:lnTo>
                <a:lnTo>
                  <a:pt x="285" y="100"/>
                </a:lnTo>
                <a:lnTo>
                  <a:pt x="302" y="104"/>
                </a:lnTo>
                <a:lnTo>
                  <a:pt x="317" y="108"/>
                </a:lnTo>
                <a:lnTo>
                  <a:pt x="331" y="113"/>
                </a:lnTo>
                <a:lnTo>
                  <a:pt x="342" y="118"/>
                </a:lnTo>
                <a:lnTo>
                  <a:pt x="351" y="122"/>
                </a:lnTo>
                <a:lnTo>
                  <a:pt x="378" y="31"/>
                </a:lnTo>
                <a:lnTo>
                  <a:pt x="366" y="25"/>
                </a:lnTo>
                <a:lnTo>
                  <a:pt x="350" y="20"/>
                </a:lnTo>
                <a:lnTo>
                  <a:pt x="335" y="14"/>
                </a:lnTo>
                <a:lnTo>
                  <a:pt x="316" y="9"/>
                </a:lnTo>
                <a:lnTo>
                  <a:pt x="298" y="6"/>
                </a:lnTo>
                <a:lnTo>
                  <a:pt x="276" y="3"/>
                </a:lnTo>
                <a:lnTo>
                  <a:pt x="254" y="1"/>
                </a:lnTo>
                <a:lnTo>
                  <a:pt x="229" y="0"/>
                </a:lnTo>
                <a:lnTo>
                  <a:pt x="204" y="1"/>
                </a:lnTo>
                <a:lnTo>
                  <a:pt x="182" y="4"/>
                </a:lnTo>
                <a:lnTo>
                  <a:pt x="159" y="8"/>
                </a:lnTo>
                <a:lnTo>
                  <a:pt x="139" y="14"/>
                </a:lnTo>
                <a:lnTo>
                  <a:pt x="119" y="22"/>
                </a:lnTo>
                <a:lnTo>
                  <a:pt x="101" y="30"/>
                </a:lnTo>
                <a:lnTo>
                  <a:pt x="84" y="40"/>
                </a:lnTo>
                <a:lnTo>
                  <a:pt x="70" y="51"/>
                </a:lnTo>
                <a:lnTo>
                  <a:pt x="56" y="64"/>
                </a:lnTo>
                <a:lnTo>
                  <a:pt x="44" y="77"/>
                </a:lnTo>
                <a:lnTo>
                  <a:pt x="34" y="93"/>
                </a:lnTo>
                <a:lnTo>
                  <a:pt x="26" y="108"/>
                </a:lnTo>
                <a:lnTo>
                  <a:pt x="18" y="124"/>
                </a:lnTo>
                <a:lnTo>
                  <a:pt x="14" y="142"/>
                </a:lnTo>
                <a:lnTo>
                  <a:pt x="11" y="159"/>
                </a:lnTo>
                <a:lnTo>
                  <a:pt x="10" y="179"/>
                </a:lnTo>
                <a:lnTo>
                  <a:pt x="11" y="194"/>
                </a:lnTo>
                <a:lnTo>
                  <a:pt x="13" y="211"/>
                </a:lnTo>
                <a:lnTo>
                  <a:pt x="16" y="225"/>
                </a:lnTo>
                <a:lnTo>
                  <a:pt x="21" y="240"/>
                </a:lnTo>
                <a:lnTo>
                  <a:pt x="29" y="253"/>
                </a:lnTo>
                <a:lnTo>
                  <a:pt x="36" y="265"/>
                </a:lnTo>
                <a:lnTo>
                  <a:pt x="45" y="277"/>
                </a:lnTo>
                <a:lnTo>
                  <a:pt x="55" y="288"/>
                </a:lnTo>
                <a:lnTo>
                  <a:pt x="67" y="299"/>
                </a:lnTo>
                <a:lnTo>
                  <a:pt x="80" y="310"/>
                </a:lnTo>
                <a:lnTo>
                  <a:pt x="93" y="319"/>
                </a:lnTo>
                <a:lnTo>
                  <a:pt x="109" y="328"/>
                </a:lnTo>
                <a:lnTo>
                  <a:pt x="124" y="336"/>
                </a:lnTo>
                <a:lnTo>
                  <a:pt x="142" y="345"/>
                </a:lnTo>
                <a:lnTo>
                  <a:pt x="159" y="352"/>
                </a:lnTo>
                <a:lnTo>
                  <a:pt x="178" y="359"/>
                </a:lnTo>
                <a:lnTo>
                  <a:pt x="205" y="369"/>
                </a:lnTo>
                <a:lnTo>
                  <a:pt x="228" y="381"/>
                </a:lnTo>
                <a:lnTo>
                  <a:pt x="238" y="386"/>
                </a:lnTo>
                <a:lnTo>
                  <a:pt x="247" y="392"/>
                </a:lnTo>
                <a:lnTo>
                  <a:pt x="255" y="397"/>
                </a:lnTo>
                <a:lnTo>
                  <a:pt x="262" y="403"/>
                </a:lnTo>
                <a:lnTo>
                  <a:pt x="268" y="409"/>
                </a:lnTo>
                <a:lnTo>
                  <a:pt x="273" y="417"/>
                </a:lnTo>
                <a:lnTo>
                  <a:pt x="278" y="423"/>
                </a:lnTo>
                <a:lnTo>
                  <a:pt x="281" y="430"/>
                </a:lnTo>
                <a:lnTo>
                  <a:pt x="284" y="437"/>
                </a:lnTo>
                <a:lnTo>
                  <a:pt x="287" y="445"/>
                </a:lnTo>
                <a:lnTo>
                  <a:pt x="288" y="454"/>
                </a:lnTo>
                <a:lnTo>
                  <a:pt x="288" y="462"/>
                </a:lnTo>
                <a:lnTo>
                  <a:pt x="288" y="471"/>
                </a:lnTo>
                <a:lnTo>
                  <a:pt x="285" y="480"/>
                </a:lnTo>
                <a:lnTo>
                  <a:pt x="283" y="489"/>
                </a:lnTo>
                <a:lnTo>
                  <a:pt x="280" y="497"/>
                </a:lnTo>
                <a:lnTo>
                  <a:pt x="276" y="504"/>
                </a:lnTo>
                <a:lnTo>
                  <a:pt x="271" y="511"/>
                </a:lnTo>
                <a:lnTo>
                  <a:pt x="265" y="517"/>
                </a:lnTo>
                <a:lnTo>
                  <a:pt x="259" y="524"/>
                </a:lnTo>
                <a:lnTo>
                  <a:pt x="251" y="529"/>
                </a:lnTo>
                <a:lnTo>
                  <a:pt x="242" y="533"/>
                </a:lnTo>
                <a:lnTo>
                  <a:pt x="233" y="537"/>
                </a:lnTo>
                <a:lnTo>
                  <a:pt x="223" y="540"/>
                </a:lnTo>
                <a:lnTo>
                  <a:pt x="213" y="543"/>
                </a:lnTo>
                <a:lnTo>
                  <a:pt x="200" y="545"/>
                </a:lnTo>
                <a:lnTo>
                  <a:pt x="188" y="546"/>
                </a:lnTo>
                <a:lnTo>
                  <a:pt x="175" y="546"/>
                </a:lnTo>
                <a:lnTo>
                  <a:pt x="154" y="546"/>
                </a:lnTo>
                <a:lnTo>
                  <a:pt x="132" y="543"/>
                </a:lnTo>
                <a:lnTo>
                  <a:pt x="112" y="540"/>
                </a:lnTo>
                <a:lnTo>
                  <a:pt x="92" y="535"/>
                </a:lnTo>
                <a:lnTo>
                  <a:pt x="74" y="529"/>
                </a:lnTo>
                <a:lnTo>
                  <a:pt x="56" y="523"/>
                </a:lnTo>
                <a:lnTo>
                  <a:pt x="40" y="514"/>
                </a:lnTo>
                <a:lnTo>
                  <a:pt x="26" y="507"/>
                </a:lnTo>
                <a:lnTo>
                  <a:pt x="0" y="60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9602250" y="6596588"/>
            <a:ext cx="1440005" cy="146304"/>
          </a:xfrm>
          <a:custGeom>
            <a:avLst/>
            <a:gdLst/>
            <a:ahLst/>
            <a:cxnLst>
              <a:cxn ang="0">
                <a:pos x="5506" y="10"/>
              </a:cxn>
              <a:cxn ang="0">
                <a:pos x="5169" y="544"/>
              </a:cxn>
              <a:cxn ang="0">
                <a:pos x="5029" y="477"/>
              </a:cxn>
              <a:cxn ang="0">
                <a:pos x="4982" y="270"/>
              </a:cxn>
              <a:cxn ang="0">
                <a:pos x="5063" y="133"/>
              </a:cxn>
              <a:cxn ang="0">
                <a:pos x="5293" y="109"/>
              </a:cxn>
              <a:cxn ang="0">
                <a:pos x="5122" y="6"/>
              </a:cxn>
              <a:cxn ang="0">
                <a:pos x="4924" y="122"/>
              </a:cxn>
              <a:cxn ang="0">
                <a:pos x="4861" y="362"/>
              </a:cxn>
              <a:cxn ang="0">
                <a:pos x="4955" y="565"/>
              </a:cxn>
              <a:cxn ang="0">
                <a:pos x="5175" y="641"/>
              </a:cxn>
              <a:cxn ang="0">
                <a:pos x="4373" y="269"/>
              </a:cxn>
              <a:cxn ang="0">
                <a:pos x="4761" y="631"/>
              </a:cxn>
              <a:cxn ang="0">
                <a:pos x="4630" y="407"/>
              </a:cxn>
              <a:cxn ang="0">
                <a:pos x="3905" y="100"/>
              </a:cxn>
              <a:cxn ang="0">
                <a:pos x="3809" y="456"/>
              </a:cxn>
              <a:cxn ang="0">
                <a:pos x="3020" y="10"/>
              </a:cxn>
              <a:cxn ang="0">
                <a:pos x="2324" y="528"/>
              </a:cxn>
              <a:cxn ang="0">
                <a:pos x="2455" y="633"/>
              </a:cxn>
              <a:cxn ang="0">
                <a:pos x="2663" y="610"/>
              </a:cxn>
              <a:cxn ang="0">
                <a:pos x="2767" y="461"/>
              </a:cxn>
              <a:cxn ang="0">
                <a:pos x="2644" y="481"/>
              </a:cxn>
              <a:cxn ang="0">
                <a:pos x="2470" y="533"/>
              </a:cxn>
              <a:cxn ang="0">
                <a:pos x="1803" y="609"/>
              </a:cxn>
              <a:cxn ang="0">
                <a:pos x="2082" y="617"/>
              </a:cxn>
              <a:cxn ang="0">
                <a:pos x="2191" y="472"/>
              </a:cxn>
              <a:cxn ang="0">
                <a:pos x="2070" y="286"/>
              </a:cxn>
              <a:cxn ang="0">
                <a:pos x="1914" y="177"/>
              </a:cxn>
              <a:cxn ang="0">
                <a:pos x="1991" y="95"/>
              </a:cxn>
              <a:cxn ang="0">
                <a:pos x="2106" y="9"/>
              </a:cxn>
              <a:cxn ang="0">
                <a:pos x="1823" y="93"/>
              </a:cxn>
              <a:cxn ang="0">
                <a:pos x="1869" y="310"/>
              </a:cxn>
              <a:cxn ang="0">
                <a:pos x="2067" y="423"/>
              </a:cxn>
              <a:cxn ang="0">
                <a:pos x="2031" y="533"/>
              </a:cxn>
              <a:cxn ang="0">
                <a:pos x="1789" y="601"/>
              </a:cxn>
              <a:cxn ang="0">
                <a:pos x="1348" y="251"/>
              </a:cxn>
              <a:cxn ang="0">
                <a:pos x="1587" y="422"/>
              </a:cxn>
              <a:cxn ang="0">
                <a:pos x="1300" y="631"/>
              </a:cxn>
              <a:cxn ang="0">
                <a:pos x="679" y="482"/>
              </a:cxn>
              <a:cxn ang="0">
                <a:pos x="668" y="177"/>
              </a:cxn>
              <a:cxn ang="0">
                <a:pos x="807" y="91"/>
              </a:cxn>
              <a:cxn ang="0">
                <a:pos x="944" y="177"/>
              </a:cxn>
              <a:cxn ang="0">
                <a:pos x="933" y="482"/>
              </a:cxn>
              <a:cxn ang="0">
                <a:pos x="804" y="550"/>
              </a:cxn>
              <a:cxn ang="0">
                <a:pos x="993" y="575"/>
              </a:cxn>
              <a:cxn ang="0">
                <a:pos x="1094" y="370"/>
              </a:cxn>
              <a:cxn ang="0">
                <a:pos x="1054" y="137"/>
              </a:cxn>
              <a:cxn ang="0">
                <a:pos x="890" y="9"/>
              </a:cxn>
              <a:cxn ang="0">
                <a:pos x="665" y="37"/>
              </a:cxn>
              <a:cxn ang="0">
                <a:pos x="531" y="209"/>
              </a:cxn>
              <a:cxn ang="0">
                <a:pos x="535" y="452"/>
              </a:cxn>
              <a:cxn ang="0">
                <a:pos x="670" y="611"/>
              </a:cxn>
              <a:cxn ang="0">
                <a:pos x="403" y="539"/>
              </a:cxn>
              <a:cxn ang="0">
                <a:pos x="216" y="516"/>
              </a:cxn>
              <a:cxn ang="0">
                <a:pos x="123" y="371"/>
              </a:cxn>
              <a:cxn ang="0">
                <a:pos x="160" y="176"/>
              </a:cxn>
              <a:cxn ang="0">
                <a:pos x="337" y="94"/>
              </a:cxn>
              <a:cxn ang="0">
                <a:pos x="383" y="3"/>
              </a:cxn>
              <a:cxn ang="0">
                <a:pos x="130" y="59"/>
              </a:cxn>
              <a:cxn ang="0">
                <a:pos x="6" y="255"/>
              </a:cxn>
              <a:cxn ang="0">
                <a:pos x="41" y="497"/>
              </a:cxn>
              <a:cxn ang="0">
                <a:pos x="215" y="628"/>
              </a:cxn>
              <a:cxn ang="0">
                <a:pos x="458" y="523"/>
              </a:cxn>
            </a:cxnLst>
            <a:rect l="0" t="0" r="r" b="b"/>
            <a:pathLst>
              <a:path w="5893" h="641">
                <a:moveTo>
                  <a:pt x="5686" y="631"/>
                </a:moveTo>
                <a:lnTo>
                  <a:pt x="5686" y="369"/>
                </a:lnTo>
                <a:lnTo>
                  <a:pt x="5893" y="10"/>
                </a:lnTo>
                <a:lnTo>
                  <a:pt x="5764" y="10"/>
                </a:lnTo>
                <a:lnTo>
                  <a:pt x="5690" y="169"/>
                </a:lnTo>
                <a:lnTo>
                  <a:pt x="5675" y="202"/>
                </a:lnTo>
                <a:lnTo>
                  <a:pt x="5661" y="232"/>
                </a:lnTo>
                <a:lnTo>
                  <a:pt x="5648" y="262"/>
                </a:lnTo>
                <a:lnTo>
                  <a:pt x="5636" y="292"/>
                </a:lnTo>
                <a:lnTo>
                  <a:pt x="5635" y="292"/>
                </a:lnTo>
                <a:lnTo>
                  <a:pt x="5621" y="261"/>
                </a:lnTo>
                <a:lnTo>
                  <a:pt x="5609" y="232"/>
                </a:lnTo>
                <a:lnTo>
                  <a:pt x="5596" y="202"/>
                </a:lnTo>
                <a:lnTo>
                  <a:pt x="5580" y="170"/>
                </a:lnTo>
                <a:lnTo>
                  <a:pt x="5506" y="10"/>
                </a:lnTo>
                <a:lnTo>
                  <a:pt x="5377" y="10"/>
                </a:lnTo>
                <a:lnTo>
                  <a:pt x="5573" y="372"/>
                </a:lnTo>
                <a:lnTo>
                  <a:pt x="5573" y="631"/>
                </a:lnTo>
                <a:lnTo>
                  <a:pt x="5686" y="631"/>
                </a:lnTo>
                <a:close/>
                <a:moveTo>
                  <a:pt x="5318" y="523"/>
                </a:moveTo>
                <a:lnTo>
                  <a:pt x="5306" y="528"/>
                </a:lnTo>
                <a:lnTo>
                  <a:pt x="5293" y="532"/>
                </a:lnTo>
                <a:lnTo>
                  <a:pt x="5277" y="536"/>
                </a:lnTo>
                <a:lnTo>
                  <a:pt x="5262" y="539"/>
                </a:lnTo>
                <a:lnTo>
                  <a:pt x="5245" y="542"/>
                </a:lnTo>
                <a:lnTo>
                  <a:pt x="5229" y="544"/>
                </a:lnTo>
                <a:lnTo>
                  <a:pt x="5211" y="545"/>
                </a:lnTo>
                <a:lnTo>
                  <a:pt x="5194" y="545"/>
                </a:lnTo>
                <a:lnTo>
                  <a:pt x="5182" y="545"/>
                </a:lnTo>
                <a:lnTo>
                  <a:pt x="5169" y="544"/>
                </a:lnTo>
                <a:lnTo>
                  <a:pt x="5157" y="543"/>
                </a:lnTo>
                <a:lnTo>
                  <a:pt x="5146" y="541"/>
                </a:lnTo>
                <a:lnTo>
                  <a:pt x="5134" y="539"/>
                </a:lnTo>
                <a:lnTo>
                  <a:pt x="5124" y="537"/>
                </a:lnTo>
                <a:lnTo>
                  <a:pt x="5113" y="534"/>
                </a:lnTo>
                <a:lnTo>
                  <a:pt x="5104" y="530"/>
                </a:lnTo>
                <a:lnTo>
                  <a:pt x="5093" y="526"/>
                </a:lnTo>
                <a:lnTo>
                  <a:pt x="5084" y="522"/>
                </a:lnTo>
                <a:lnTo>
                  <a:pt x="5075" y="516"/>
                </a:lnTo>
                <a:lnTo>
                  <a:pt x="5067" y="511"/>
                </a:lnTo>
                <a:lnTo>
                  <a:pt x="5057" y="505"/>
                </a:lnTo>
                <a:lnTo>
                  <a:pt x="5050" y="499"/>
                </a:lnTo>
                <a:lnTo>
                  <a:pt x="5042" y="492"/>
                </a:lnTo>
                <a:lnTo>
                  <a:pt x="5036" y="486"/>
                </a:lnTo>
                <a:lnTo>
                  <a:pt x="5029" y="477"/>
                </a:lnTo>
                <a:lnTo>
                  <a:pt x="5022" y="470"/>
                </a:lnTo>
                <a:lnTo>
                  <a:pt x="5016" y="462"/>
                </a:lnTo>
                <a:lnTo>
                  <a:pt x="5011" y="453"/>
                </a:lnTo>
                <a:lnTo>
                  <a:pt x="5006" y="443"/>
                </a:lnTo>
                <a:lnTo>
                  <a:pt x="5001" y="434"/>
                </a:lnTo>
                <a:lnTo>
                  <a:pt x="4997" y="425"/>
                </a:lnTo>
                <a:lnTo>
                  <a:pt x="4993" y="415"/>
                </a:lnTo>
                <a:lnTo>
                  <a:pt x="4986" y="393"/>
                </a:lnTo>
                <a:lnTo>
                  <a:pt x="4982" y="371"/>
                </a:lnTo>
                <a:lnTo>
                  <a:pt x="4979" y="347"/>
                </a:lnTo>
                <a:lnTo>
                  <a:pt x="4978" y="322"/>
                </a:lnTo>
                <a:lnTo>
                  <a:pt x="4979" y="309"/>
                </a:lnTo>
                <a:lnTo>
                  <a:pt x="4979" y="295"/>
                </a:lnTo>
                <a:lnTo>
                  <a:pt x="4981" y="282"/>
                </a:lnTo>
                <a:lnTo>
                  <a:pt x="4982" y="270"/>
                </a:lnTo>
                <a:lnTo>
                  <a:pt x="4985" y="257"/>
                </a:lnTo>
                <a:lnTo>
                  <a:pt x="4987" y="246"/>
                </a:lnTo>
                <a:lnTo>
                  <a:pt x="4991" y="235"/>
                </a:lnTo>
                <a:lnTo>
                  <a:pt x="4995" y="223"/>
                </a:lnTo>
                <a:lnTo>
                  <a:pt x="4999" y="213"/>
                </a:lnTo>
                <a:lnTo>
                  <a:pt x="5004" y="203"/>
                </a:lnTo>
                <a:lnTo>
                  <a:pt x="5008" y="193"/>
                </a:lnTo>
                <a:lnTo>
                  <a:pt x="5014" y="184"/>
                </a:lnTo>
                <a:lnTo>
                  <a:pt x="5019" y="176"/>
                </a:lnTo>
                <a:lnTo>
                  <a:pt x="5026" y="168"/>
                </a:lnTo>
                <a:lnTo>
                  <a:pt x="5033" y="159"/>
                </a:lnTo>
                <a:lnTo>
                  <a:pt x="5040" y="152"/>
                </a:lnTo>
                <a:lnTo>
                  <a:pt x="5047" y="145"/>
                </a:lnTo>
                <a:lnTo>
                  <a:pt x="5055" y="139"/>
                </a:lnTo>
                <a:lnTo>
                  <a:pt x="5063" y="133"/>
                </a:lnTo>
                <a:lnTo>
                  <a:pt x="5072" y="127"/>
                </a:lnTo>
                <a:lnTo>
                  <a:pt x="5080" y="121"/>
                </a:lnTo>
                <a:lnTo>
                  <a:pt x="5089" y="117"/>
                </a:lnTo>
                <a:lnTo>
                  <a:pt x="5098" y="112"/>
                </a:lnTo>
                <a:lnTo>
                  <a:pt x="5109" y="109"/>
                </a:lnTo>
                <a:lnTo>
                  <a:pt x="5129" y="102"/>
                </a:lnTo>
                <a:lnTo>
                  <a:pt x="5150" y="98"/>
                </a:lnTo>
                <a:lnTo>
                  <a:pt x="5172" y="95"/>
                </a:lnTo>
                <a:lnTo>
                  <a:pt x="5196" y="94"/>
                </a:lnTo>
                <a:lnTo>
                  <a:pt x="5215" y="95"/>
                </a:lnTo>
                <a:lnTo>
                  <a:pt x="5232" y="96"/>
                </a:lnTo>
                <a:lnTo>
                  <a:pt x="5248" y="98"/>
                </a:lnTo>
                <a:lnTo>
                  <a:pt x="5264" y="101"/>
                </a:lnTo>
                <a:lnTo>
                  <a:pt x="5279" y="105"/>
                </a:lnTo>
                <a:lnTo>
                  <a:pt x="5293" y="109"/>
                </a:lnTo>
                <a:lnTo>
                  <a:pt x="5305" y="113"/>
                </a:lnTo>
                <a:lnTo>
                  <a:pt x="5316" y="118"/>
                </a:lnTo>
                <a:lnTo>
                  <a:pt x="5341" y="28"/>
                </a:lnTo>
                <a:lnTo>
                  <a:pt x="5332" y="24"/>
                </a:lnTo>
                <a:lnTo>
                  <a:pt x="5318" y="19"/>
                </a:lnTo>
                <a:lnTo>
                  <a:pt x="5303" y="13"/>
                </a:lnTo>
                <a:lnTo>
                  <a:pt x="5285" y="9"/>
                </a:lnTo>
                <a:lnTo>
                  <a:pt x="5265" y="6"/>
                </a:lnTo>
                <a:lnTo>
                  <a:pt x="5242" y="3"/>
                </a:lnTo>
                <a:lnTo>
                  <a:pt x="5218" y="1"/>
                </a:lnTo>
                <a:lnTo>
                  <a:pt x="5191" y="0"/>
                </a:lnTo>
                <a:lnTo>
                  <a:pt x="5173" y="1"/>
                </a:lnTo>
                <a:lnTo>
                  <a:pt x="5156" y="2"/>
                </a:lnTo>
                <a:lnTo>
                  <a:pt x="5139" y="4"/>
                </a:lnTo>
                <a:lnTo>
                  <a:pt x="5122" y="6"/>
                </a:lnTo>
                <a:lnTo>
                  <a:pt x="5106" y="9"/>
                </a:lnTo>
                <a:lnTo>
                  <a:pt x="5090" y="13"/>
                </a:lnTo>
                <a:lnTo>
                  <a:pt x="5075" y="17"/>
                </a:lnTo>
                <a:lnTo>
                  <a:pt x="5059" y="23"/>
                </a:lnTo>
                <a:lnTo>
                  <a:pt x="5045" y="29"/>
                </a:lnTo>
                <a:lnTo>
                  <a:pt x="5031" y="35"/>
                </a:lnTo>
                <a:lnTo>
                  <a:pt x="5016" y="42"/>
                </a:lnTo>
                <a:lnTo>
                  <a:pt x="5003" y="50"/>
                </a:lnTo>
                <a:lnTo>
                  <a:pt x="4989" y="59"/>
                </a:lnTo>
                <a:lnTo>
                  <a:pt x="4977" y="68"/>
                </a:lnTo>
                <a:lnTo>
                  <a:pt x="4966" y="77"/>
                </a:lnTo>
                <a:lnTo>
                  <a:pt x="4955" y="87"/>
                </a:lnTo>
                <a:lnTo>
                  <a:pt x="4943" y="99"/>
                </a:lnTo>
                <a:lnTo>
                  <a:pt x="4933" y="110"/>
                </a:lnTo>
                <a:lnTo>
                  <a:pt x="4924" y="122"/>
                </a:lnTo>
                <a:lnTo>
                  <a:pt x="4914" y="135"/>
                </a:lnTo>
                <a:lnTo>
                  <a:pt x="4906" y="148"/>
                </a:lnTo>
                <a:lnTo>
                  <a:pt x="4898" y="162"/>
                </a:lnTo>
                <a:lnTo>
                  <a:pt x="4891" y="176"/>
                </a:lnTo>
                <a:lnTo>
                  <a:pt x="4885" y="190"/>
                </a:lnTo>
                <a:lnTo>
                  <a:pt x="4879" y="206"/>
                </a:lnTo>
                <a:lnTo>
                  <a:pt x="4873" y="222"/>
                </a:lnTo>
                <a:lnTo>
                  <a:pt x="4869" y="239"/>
                </a:lnTo>
                <a:lnTo>
                  <a:pt x="4866" y="255"/>
                </a:lnTo>
                <a:lnTo>
                  <a:pt x="4863" y="273"/>
                </a:lnTo>
                <a:lnTo>
                  <a:pt x="4861" y="290"/>
                </a:lnTo>
                <a:lnTo>
                  <a:pt x="4860" y="309"/>
                </a:lnTo>
                <a:lnTo>
                  <a:pt x="4859" y="328"/>
                </a:lnTo>
                <a:lnTo>
                  <a:pt x="4860" y="346"/>
                </a:lnTo>
                <a:lnTo>
                  <a:pt x="4861" y="362"/>
                </a:lnTo>
                <a:lnTo>
                  <a:pt x="4862" y="380"/>
                </a:lnTo>
                <a:lnTo>
                  <a:pt x="4865" y="395"/>
                </a:lnTo>
                <a:lnTo>
                  <a:pt x="4868" y="412"/>
                </a:lnTo>
                <a:lnTo>
                  <a:pt x="4871" y="427"/>
                </a:lnTo>
                <a:lnTo>
                  <a:pt x="4876" y="441"/>
                </a:lnTo>
                <a:lnTo>
                  <a:pt x="4881" y="457"/>
                </a:lnTo>
                <a:lnTo>
                  <a:pt x="4887" y="470"/>
                </a:lnTo>
                <a:lnTo>
                  <a:pt x="4893" y="484"/>
                </a:lnTo>
                <a:lnTo>
                  <a:pt x="4900" y="497"/>
                </a:lnTo>
                <a:lnTo>
                  <a:pt x="4907" y="509"/>
                </a:lnTo>
                <a:lnTo>
                  <a:pt x="4915" y="522"/>
                </a:lnTo>
                <a:lnTo>
                  <a:pt x="4925" y="534"/>
                </a:lnTo>
                <a:lnTo>
                  <a:pt x="4934" y="544"/>
                </a:lnTo>
                <a:lnTo>
                  <a:pt x="4943" y="555"/>
                </a:lnTo>
                <a:lnTo>
                  <a:pt x="4955" y="565"/>
                </a:lnTo>
                <a:lnTo>
                  <a:pt x="4965" y="574"/>
                </a:lnTo>
                <a:lnTo>
                  <a:pt x="4977" y="583"/>
                </a:lnTo>
                <a:lnTo>
                  <a:pt x="4989" y="592"/>
                </a:lnTo>
                <a:lnTo>
                  <a:pt x="5002" y="599"/>
                </a:lnTo>
                <a:lnTo>
                  <a:pt x="5015" y="606"/>
                </a:lnTo>
                <a:lnTo>
                  <a:pt x="5029" y="612"/>
                </a:lnTo>
                <a:lnTo>
                  <a:pt x="5043" y="618"/>
                </a:lnTo>
                <a:lnTo>
                  <a:pt x="5058" y="623"/>
                </a:lnTo>
                <a:lnTo>
                  <a:pt x="5074" y="628"/>
                </a:lnTo>
                <a:lnTo>
                  <a:pt x="5089" y="632"/>
                </a:lnTo>
                <a:lnTo>
                  <a:pt x="5106" y="635"/>
                </a:lnTo>
                <a:lnTo>
                  <a:pt x="5122" y="637"/>
                </a:lnTo>
                <a:lnTo>
                  <a:pt x="5139" y="639"/>
                </a:lnTo>
                <a:lnTo>
                  <a:pt x="5158" y="640"/>
                </a:lnTo>
                <a:lnTo>
                  <a:pt x="5175" y="641"/>
                </a:lnTo>
                <a:lnTo>
                  <a:pt x="5203" y="640"/>
                </a:lnTo>
                <a:lnTo>
                  <a:pt x="5229" y="638"/>
                </a:lnTo>
                <a:lnTo>
                  <a:pt x="5253" y="635"/>
                </a:lnTo>
                <a:lnTo>
                  <a:pt x="5274" y="632"/>
                </a:lnTo>
                <a:lnTo>
                  <a:pt x="5294" y="628"/>
                </a:lnTo>
                <a:lnTo>
                  <a:pt x="5310" y="622"/>
                </a:lnTo>
                <a:lnTo>
                  <a:pt x="5324" y="617"/>
                </a:lnTo>
                <a:lnTo>
                  <a:pt x="5337" y="612"/>
                </a:lnTo>
                <a:lnTo>
                  <a:pt x="5318" y="523"/>
                </a:lnTo>
                <a:close/>
                <a:moveTo>
                  <a:pt x="4374" y="631"/>
                </a:moveTo>
                <a:lnTo>
                  <a:pt x="4374" y="408"/>
                </a:lnTo>
                <a:lnTo>
                  <a:pt x="4374" y="371"/>
                </a:lnTo>
                <a:lnTo>
                  <a:pt x="4374" y="335"/>
                </a:lnTo>
                <a:lnTo>
                  <a:pt x="4374" y="301"/>
                </a:lnTo>
                <a:lnTo>
                  <a:pt x="4373" y="269"/>
                </a:lnTo>
                <a:lnTo>
                  <a:pt x="4372" y="237"/>
                </a:lnTo>
                <a:lnTo>
                  <a:pt x="4371" y="205"/>
                </a:lnTo>
                <a:lnTo>
                  <a:pt x="4370" y="175"/>
                </a:lnTo>
                <a:lnTo>
                  <a:pt x="4369" y="144"/>
                </a:lnTo>
                <a:lnTo>
                  <a:pt x="4371" y="144"/>
                </a:lnTo>
                <a:lnTo>
                  <a:pt x="4383" y="170"/>
                </a:lnTo>
                <a:lnTo>
                  <a:pt x="4396" y="198"/>
                </a:lnTo>
                <a:lnTo>
                  <a:pt x="4410" y="224"/>
                </a:lnTo>
                <a:lnTo>
                  <a:pt x="4423" y="251"/>
                </a:lnTo>
                <a:lnTo>
                  <a:pt x="4438" y="279"/>
                </a:lnTo>
                <a:lnTo>
                  <a:pt x="4453" y="306"/>
                </a:lnTo>
                <a:lnTo>
                  <a:pt x="4468" y="332"/>
                </a:lnTo>
                <a:lnTo>
                  <a:pt x="4483" y="358"/>
                </a:lnTo>
                <a:lnTo>
                  <a:pt x="4644" y="631"/>
                </a:lnTo>
                <a:lnTo>
                  <a:pt x="4761" y="631"/>
                </a:lnTo>
                <a:lnTo>
                  <a:pt x="4761" y="10"/>
                </a:lnTo>
                <a:lnTo>
                  <a:pt x="4657" y="10"/>
                </a:lnTo>
                <a:lnTo>
                  <a:pt x="4657" y="226"/>
                </a:lnTo>
                <a:lnTo>
                  <a:pt x="4657" y="261"/>
                </a:lnTo>
                <a:lnTo>
                  <a:pt x="4658" y="295"/>
                </a:lnTo>
                <a:lnTo>
                  <a:pt x="4658" y="328"/>
                </a:lnTo>
                <a:lnTo>
                  <a:pt x="4659" y="360"/>
                </a:lnTo>
                <a:lnTo>
                  <a:pt x="4661" y="391"/>
                </a:lnTo>
                <a:lnTo>
                  <a:pt x="4662" y="422"/>
                </a:lnTo>
                <a:lnTo>
                  <a:pt x="4665" y="453"/>
                </a:lnTo>
                <a:lnTo>
                  <a:pt x="4667" y="484"/>
                </a:lnTo>
                <a:lnTo>
                  <a:pt x="4665" y="485"/>
                </a:lnTo>
                <a:lnTo>
                  <a:pt x="4653" y="459"/>
                </a:lnTo>
                <a:lnTo>
                  <a:pt x="4642" y="433"/>
                </a:lnTo>
                <a:lnTo>
                  <a:pt x="4630" y="407"/>
                </a:lnTo>
                <a:lnTo>
                  <a:pt x="4616" y="381"/>
                </a:lnTo>
                <a:lnTo>
                  <a:pt x="4603" y="355"/>
                </a:lnTo>
                <a:lnTo>
                  <a:pt x="4589" y="328"/>
                </a:lnTo>
                <a:lnTo>
                  <a:pt x="4574" y="302"/>
                </a:lnTo>
                <a:lnTo>
                  <a:pt x="4559" y="277"/>
                </a:lnTo>
                <a:lnTo>
                  <a:pt x="4399" y="10"/>
                </a:lnTo>
                <a:lnTo>
                  <a:pt x="4270" y="10"/>
                </a:lnTo>
                <a:lnTo>
                  <a:pt x="4270" y="631"/>
                </a:lnTo>
                <a:lnTo>
                  <a:pt x="4374" y="631"/>
                </a:lnTo>
                <a:close/>
                <a:moveTo>
                  <a:pt x="3827" y="369"/>
                </a:moveTo>
                <a:lnTo>
                  <a:pt x="3876" y="216"/>
                </a:lnTo>
                <a:lnTo>
                  <a:pt x="3884" y="187"/>
                </a:lnTo>
                <a:lnTo>
                  <a:pt x="3891" y="158"/>
                </a:lnTo>
                <a:lnTo>
                  <a:pt x="3898" y="129"/>
                </a:lnTo>
                <a:lnTo>
                  <a:pt x="3905" y="100"/>
                </a:lnTo>
                <a:lnTo>
                  <a:pt x="3908" y="100"/>
                </a:lnTo>
                <a:lnTo>
                  <a:pt x="3915" y="128"/>
                </a:lnTo>
                <a:lnTo>
                  <a:pt x="3922" y="157"/>
                </a:lnTo>
                <a:lnTo>
                  <a:pt x="3930" y="187"/>
                </a:lnTo>
                <a:lnTo>
                  <a:pt x="3938" y="217"/>
                </a:lnTo>
                <a:lnTo>
                  <a:pt x="3988" y="369"/>
                </a:lnTo>
                <a:lnTo>
                  <a:pt x="3827" y="369"/>
                </a:lnTo>
                <a:close/>
                <a:moveTo>
                  <a:pt x="4006" y="456"/>
                </a:moveTo>
                <a:lnTo>
                  <a:pt x="4063" y="631"/>
                </a:lnTo>
                <a:lnTo>
                  <a:pt x="4184" y="631"/>
                </a:lnTo>
                <a:lnTo>
                  <a:pt x="3983" y="10"/>
                </a:lnTo>
                <a:lnTo>
                  <a:pt x="3839" y="10"/>
                </a:lnTo>
                <a:lnTo>
                  <a:pt x="3639" y="631"/>
                </a:lnTo>
                <a:lnTo>
                  <a:pt x="3756" y="631"/>
                </a:lnTo>
                <a:lnTo>
                  <a:pt x="3809" y="456"/>
                </a:lnTo>
                <a:lnTo>
                  <a:pt x="4006" y="456"/>
                </a:lnTo>
                <a:close/>
                <a:moveTo>
                  <a:pt x="3389" y="631"/>
                </a:moveTo>
                <a:lnTo>
                  <a:pt x="3502" y="631"/>
                </a:lnTo>
                <a:lnTo>
                  <a:pt x="3502" y="105"/>
                </a:lnTo>
                <a:lnTo>
                  <a:pt x="3680" y="105"/>
                </a:lnTo>
                <a:lnTo>
                  <a:pt x="3680" y="10"/>
                </a:lnTo>
                <a:lnTo>
                  <a:pt x="3211" y="10"/>
                </a:lnTo>
                <a:lnTo>
                  <a:pt x="3211" y="105"/>
                </a:lnTo>
                <a:lnTo>
                  <a:pt x="3389" y="105"/>
                </a:lnTo>
                <a:lnTo>
                  <a:pt x="3389" y="631"/>
                </a:lnTo>
                <a:close/>
                <a:moveTo>
                  <a:pt x="2906" y="631"/>
                </a:moveTo>
                <a:lnTo>
                  <a:pt x="3275" y="631"/>
                </a:lnTo>
                <a:lnTo>
                  <a:pt x="3275" y="536"/>
                </a:lnTo>
                <a:lnTo>
                  <a:pt x="3020" y="536"/>
                </a:lnTo>
                <a:lnTo>
                  <a:pt x="3020" y="10"/>
                </a:lnTo>
                <a:lnTo>
                  <a:pt x="2906" y="10"/>
                </a:lnTo>
                <a:lnTo>
                  <a:pt x="2906" y="631"/>
                </a:lnTo>
                <a:close/>
                <a:moveTo>
                  <a:pt x="2293" y="10"/>
                </a:moveTo>
                <a:lnTo>
                  <a:pt x="2293" y="365"/>
                </a:lnTo>
                <a:lnTo>
                  <a:pt x="2293" y="383"/>
                </a:lnTo>
                <a:lnTo>
                  <a:pt x="2294" y="400"/>
                </a:lnTo>
                <a:lnTo>
                  <a:pt x="2295" y="417"/>
                </a:lnTo>
                <a:lnTo>
                  <a:pt x="2297" y="433"/>
                </a:lnTo>
                <a:lnTo>
                  <a:pt x="2299" y="449"/>
                </a:lnTo>
                <a:lnTo>
                  <a:pt x="2303" y="463"/>
                </a:lnTo>
                <a:lnTo>
                  <a:pt x="2306" y="477"/>
                </a:lnTo>
                <a:lnTo>
                  <a:pt x="2310" y="491"/>
                </a:lnTo>
                <a:lnTo>
                  <a:pt x="2314" y="503"/>
                </a:lnTo>
                <a:lnTo>
                  <a:pt x="2319" y="515"/>
                </a:lnTo>
                <a:lnTo>
                  <a:pt x="2324" y="528"/>
                </a:lnTo>
                <a:lnTo>
                  <a:pt x="2330" y="538"/>
                </a:lnTo>
                <a:lnTo>
                  <a:pt x="2336" y="548"/>
                </a:lnTo>
                <a:lnTo>
                  <a:pt x="2343" y="559"/>
                </a:lnTo>
                <a:lnTo>
                  <a:pt x="2350" y="568"/>
                </a:lnTo>
                <a:lnTo>
                  <a:pt x="2357" y="576"/>
                </a:lnTo>
                <a:lnTo>
                  <a:pt x="2365" y="584"/>
                </a:lnTo>
                <a:lnTo>
                  <a:pt x="2373" y="592"/>
                </a:lnTo>
                <a:lnTo>
                  <a:pt x="2383" y="599"/>
                </a:lnTo>
                <a:lnTo>
                  <a:pt x="2392" y="605"/>
                </a:lnTo>
                <a:lnTo>
                  <a:pt x="2401" y="611"/>
                </a:lnTo>
                <a:lnTo>
                  <a:pt x="2411" y="616"/>
                </a:lnTo>
                <a:lnTo>
                  <a:pt x="2422" y="621"/>
                </a:lnTo>
                <a:lnTo>
                  <a:pt x="2432" y="625"/>
                </a:lnTo>
                <a:lnTo>
                  <a:pt x="2443" y="629"/>
                </a:lnTo>
                <a:lnTo>
                  <a:pt x="2455" y="633"/>
                </a:lnTo>
                <a:lnTo>
                  <a:pt x="2466" y="635"/>
                </a:lnTo>
                <a:lnTo>
                  <a:pt x="2478" y="637"/>
                </a:lnTo>
                <a:lnTo>
                  <a:pt x="2503" y="640"/>
                </a:lnTo>
                <a:lnTo>
                  <a:pt x="2530" y="641"/>
                </a:lnTo>
                <a:lnTo>
                  <a:pt x="2543" y="641"/>
                </a:lnTo>
                <a:lnTo>
                  <a:pt x="2556" y="640"/>
                </a:lnTo>
                <a:lnTo>
                  <a:pt x="2570" y="639"/>
                </a:lnTo>
                <a:lnTo>
                  <a:pt x="2583" y="637"/>
                </a:lnTo>
                <a:lnTo>
                  <a:pt x="2595" y="635"/>
                </a:lnTo>
                <a:lnTo>
                  <a:pt x="2608" y="632"/>
                </a:lnTo>
                <a:lnTo>
                  <a:pt x="2619" y="629"/>
                </a:lnTo>
                <a:lnTo>
                  <a:pt x="2631" y="624"/>
                </a:lnTo>
                <a:lnTo>
                  <a:pt x="2643" y="620"/>
                </a:lnTo>
                <a:lnTo>
                  <a:pt x="2653" y="615"/>
                </a:lnTo>
                <a:lnTo>
                  <a:pt x="2663" y="610"/>
                </a:lnTo>
                <a:lnTo>
                  <a:pt x="2673" y="604"/>
                </a:lnTo>
                <a:lnTo>
                  <a:pt x="2683" y="598"/>
                </a:lnTo>
                <a:lnTo>
                  <a:pt x="2692" y="591"/>
                </a:lnTo>
                <a:lnTo>
                  <a:pt x="2701" y="582"/>
                </a:lnTo>
                <a:lnTo>
                  <a:pt x="2709" y="574"/>
                </a:lnTo>
                <a:lnTo>
                  <a:pt x="2718" y="566"/>
                </a:lnTo>
                <a:lnTo>
                  <a:pt x="2725" y="557"/>
                </a:lnTo>
                <a:lnTo>
                  <a:pt x="2732" y="546"/>
                </a:lnTo>
                <a:lnTo>
                  <a:pt x="2738" y="536"/>
                </a:lnTo>
                <a:lnTo>
                  <a:pt x="2744" y="525"/>
                </a:lnTo>
                <a:lnTo>
                  <a:pt x="2750" y="513"/>
                </a:lnTo>
                <a:lnTo>
                  <a:pt x="2755" y="501"/>
                </a:lnTo>
                <a:lnTo>
                  <a:pt x="2760" y="489"/>
                </a:lnTo>
                <a:lnTo>
                  <a:pt x="2764" y="475"/>
                </a:lnTo>
                <a:lnTo>
                  <a:pt x="2767" y="461"/>
                </a:lnTo>
                <a:lnTo>
                  <a:pt x="2770" y="446"/>
                </a:lnTo>
                <a:lnTo>
                  <a:pt x="2772" y="431"/>
                </a:lnTo>
                <a:lnTo>
                  <a:pt x="2774" y="416"/>
                </a:lnTo>
                <a:lnTo>
                  <a:pt x="2776" y="399"/>
                </a:lnTo>
                <a:lnTo>
                  <a:pt x="2777" y="383"/>
                </a:lnTo>
                <a:lnTo>
                  <a:pt x="2777" y="364"/>
                </a:lnTo>
                <a:lnTo>
                  <a:pt x="2777" y="10"/>
                </a:lnTo>
                <a:lnTo>
                  <a:pt x="2664" y="10"/>
                </a:lnTo>
                <a:lnTo>
                  <a:pt x="2664" y="372"/>
                </a:lnTo>
                <a:lnTo>
                  <a:pt x="2663" y="394"/>
                </a:lnTo>
                <a:lnTo>
                  <a:pt x="2661" y="415"/>
                </a:lnTo>
                <a:lnTo>
                  <a:pt x="2659" y="433"/>
                </a:lnTo>
                <a:lnTo>
                  <a:pt x="2655" y="451"/>
                </a:lnTo>
                <a:lnTo>
                  <a:pt x="2650" y="467"/>
                </a:lnTo>
                <a:lnTo>
                  <a:pt x="2644" y="481"/>
                </a:lnTo>
                <a:lnTo>
                  <a:pt x="2638" y="495"/>
                </a:lnTo>
                <a:lnTo>
                  <a:pt x="2629" y="506"/>
                </a:lnTo>
                <a:lnTo>
                  <a:pt x="2620" y="516"/>
                </a:lnTo>
                <a:lnTo>
                  <a:pt x="2611" y="526"/>
                </a:lnTo>
                <a:lnTo>
                  <a:pt x="2600" y="533"/>
                </a:lnTo>
                <a:lnTo>
                  <a:pt x="2588" y="539"/>
                </a:lnTo>
                <a:lnTo>
                  <a:pt x="2576" y="544"/>
                </a:lnTo>
                <a:lnTo>
                  <a:pt x="2563" y="547"/>
                </a:lnTo>
                <a:lnTo>
                  <a:pt x="2548" y="549"/>
                </a:lnTo>
                <a:lnTo>
                  <a:pt x="2534" y="549"/>
                </a:lnTo>
                <a:lnTo>
                  <a:pt x="2519" y="549"/>
                </a:lnTo>
                <a:lnTo>
                  <a:pt x="2506" y="547"/>
                </a:lnTo>
                <a:lnTo>
                  <a:pt x="2493" y="543"/>
                </a:lnTo>
                <a:lnTo>
                  <a:pt x="2481" y="539"/>
                </a:lnTo>
                <a:lnTo>
                  <a:pt x="2470" y="533"/>
                </a:lnTo>
                <a:lnTo>
                  <a:pt x="2460" y="526"/>
                </a:lnTo>
                <a:lnTo>
                  <a:pt x="2449" y="516"/>
                </a:lnTo>
                <a:lnTo>
                  <a:pt x="2441" y="506"/>
                </a:lnTo>
                <a:lnTo>
                  <a:pt x="2433" y="495"/>
                </a:lnTo>
                <a:lnTo>
                  <a:pt x="2426" y="481"/>
                </a:lnTo>
                <a:lnTo>
                  <a:pt x="2421" y="467"/>
                </a:lnTo>
                <a:lnTo>
                  <a:pt x="2416" y="451"/>
                </a:lnTo>
                <a:lnTo>
                  <a:pt x="2411" y="433"/>
                </a:lnTo>
                <a:lnTo>
                  <a:pt x="2408" y="415"/>
                </a:lnTo>
                <a:lnTo>
                  <a:pt x="2406" y="394"/>
                </a:lnTo>
                <a:lnTo>
                  <a:pt x="2406" y="372"/>
                </a:lnTo>
                <a:lnTo>
                  <a:pt x="2406" y="10"/>
                </a:lnTo>
                <a:lnTo>
                  <a:pt x="2293" y="10"/>
                </a:lnTo>
                <a:close/>
                <a:moveTo>
                  <a:pt x="1789" y="601"/>
                </a:moveTo>
                <a:lnTo>
                  <a:pt x="1803" y="609"/>
                </a:lnTo>
                <a:lnTo>
                  <a:pt x="1821" y="616"/>
                </a:lnTo>
                <a:lnTo>
                  <a:pt x="1840" y="622"/>
                </a:lnTo>
                <a:lnTo>
                  <a:pt x="1861" y="629"/>
                </a:lnTo>
                <a:lnTo>
                  <a:pt x="1883" y="634"/>
                </a:lnTo>
                <a:lnTo>
                  <a:pt x="1908" y="637"/>
                </a:lnTo>
                <a:lnTo>
                  <a:pt x="1932" y="640"/>
                </a:lnTo>
                <a:lnTo>
                  <a:pt x="1956" y="641"/>
                </a:lnTo>
                <a:lnTo>
                  <a:pt x="1986" y="640"/>
                </a:lnTo>
                <a:lnTo>
                  <a:pt x="2013" y="637"/>
                </a:lnTo>
                <a:lnTo>
                  <a:pt x="2025" y="635"/>
                </a:lnTo>
                <a:lnTo>
                  <a:pt x="2037" y="632"/>
                </a:lnTo>
                <a:lnTo>
                  <a:pt x="2050" y="629"/>
                </a:lnTo>
                <a:lnTo>
                  <a:pt x="2061" y="625"/>
                </a:lnTo>
                <a:lnTo>
                  <a:pt x="2071" y="621"/>
                </a:lnTo>
                <a:lnTo>
                  <a:pt x="2082" y="617"/>
                </a:lnTo>
                <a:lnTo>
                  <a:pt x="2092" y="613"/>
                </a:lnTo>
                <a:lnTo>
                  <a:pt x="2101" y="608"/>
                </a:lnTo>
                <a:lnTo>
                  <a:pt x="2110" y="603"/>
                </a:lnTo>
                <a:lnTo>
                  <a:pt x="2119" y="597"/>
                </a:lnTo>
                <a:lnTo>
                  <a:pt x="2127" y="591"/>
                </a:lnTo>
                <a:lnTo>
                  <a:pt x="2134" y="584"/>
                </a:lnTo>
                <a:lnTo>
                  <a:pt x="2141" y="578"/>
                </a:lnTo>
                <a:lnTo>
                  <a:pt x="2147" y="571"/>
                </a:lnTo>
                <a:lnTo>
                  <a:pt x="2154" y="564"/>
                </a:lnTo>
                <a:lnTo>
                  <a:pt x="2160" y="557"/>
                </a:lnTo>
                <a:lnTo>
                  <a:pt x="2170" y="541"/>
                </a:lnTo>
                <a:lnTo>
                  <a:pt x="2177" y="526"/>
                </a:lnTo>
                <a:lnTo>
                  <a:pt x="2183" y="508"/>
                </a:lnTo>
                <a:lnTo>
                  <a:pt x="2189" y="491"/>
                </a:lnTo>
                <a:lnTo>
                  <a:pt x="2191" y="472"/>
                </a:lnTo>
                <a:lnTo>
                  <a:pt x="2192" y="454"/>
                </a:lnTo>
                <a:lnTo>
                  <a:pt x="2192" y="437"/>
                </a:lnTo>
                <a:lnTo>
                  <a:pt x="2190" y="422"/>
                </a:lnTo>
                <a:lnTo>
                  <a:pt x="2186" y="407"/>
                </a:lnTo>
                <a:lnTo>
                  <a:pt x="2182" y="393"/>
                </a:lnTo>
                <a:lnTo>
                  <a:pt x="2176" y="380"/>
                </a:lnTo>
                <a:lnTo>
                  <a:pt x="2170" y="367"/>
                </a:lnTo>
                <a:lnTo>
                  <a:pt x="2162" y="355"/>
                </a:lnTo>
                <a:lnTo>
                  <a:pt x="2153" y="344"/>
                </a:lnTo>
                <a:lnTo>
                  <a:pt x="2142" y="332"/>
                </a:lnTo>
                <a:lnTo>
                  <a:pt x="2130" y="322"/>
                </a:lnTo>
                <a:lnTo>
                  <a:pt x="2117" y="313"/>
                </a:lnTo>
                <a:lnTo>
                  <a:pt x="2102" y="303"/>
                </a:lnTo>
                <a:lnTo>
                  <a:pt x="2087" y="294"/>
                </a:lnTo>
                <a:lnTo>
                  <a:pt x="2070" y="286"/>
                </a:lnTo>
                <a:lnTo>
                  <a:pt x="2052" y="278"/>
                </a:lnTo>
                <a:lnTo>
                  <a:pt x="2032" y="270"/>
                </a:lnTo>
                <a:lnTo>
                  <a:pt x="2004" y="258"/>
                </a:lnTo>
                <a:lnTo>
                  <a:pt x="1979" y="247"/>
                </a:lnTo>
                <a:lnTo>
                  <a:pt x="1969" y="242"/>
                </a:lnTo>
                <a:lnTo>
                  <a:pt x="1958" y="236"/>
                </a:lnTo>
                <a:lnTo>
                  <a:pt x="1950" y="230"/>
                </a:lnTo>
                <a:lnTo>
                  <a:pt x="1942" y="224"/>
                </a:lnTo>
                <a:lnTo>
                  <a:pt x="1936" y="219"/>
                </a:lnTo>
                <a:lnTo>
                  <a:pt x="1930" y="213"/>
                </a:lnTo>
                <a:lnTo>
                  <a:pt x="1924" y="206"/>
                </a:lnTo>
                <a:lnTo>
                  <a:pt x="1920" y="200"/>
                </a:lnTo>
                <a:lnTo>
                  <a:pt x="1917" y="192"/>
                </a:lnTo>
                <a:lnTo>
                  <a:pt x="1915" y="184"/>
                </a:lnTo>
                <a:lnTo>
                  <a:pt x="1914" y="177"/>
                </a:lnTo>
                <a:lnTo>
                  <a:pt x="1914" y="168"/>
                </a:lnTo>
                <a:lnTo>
                  <a:pt x="1914" y="162"/>
                </a:lnTo>
                <a:lnTo>
                  <a:pt x="1915" y="154"/>
                </a:lnTo>
                <a:lnTo>
                  <a:pt x="1917" y="147"/>
                </a:lnTo>
                <a:lnTo>
                  <a:pt x="1919" y="141"/>
                </a:lnTo>
                <a:lnTo>
                  <a:pt x="1923" y="135"/>
                </a:lnTo>
                <a:lnTo>
                  <a:pt x="1928" y="129"/>
                </a:lnTo>
                <a:lnTo>
                  <a:pt x="1933" y="122"/>
                </a:lnTo>
                <a:lnTo>
                  <a:pt x="1938" y="117"/>
                </a:lnTo>
                <a:lnTo>
                  <a:pt x="1945" y="112"/>
                </a:lnTo>
                <a:lnTo>
                  <a:pt x="1952" y="107"/>
                </a:lnTo>
                <a:lnTo>
                  <a:pt x="1960" y="103"/>
                </a:lnTo>
                <a:lnTo>
                  <a:pt x="1970" y="100"/>
                </a:lnTo>
                <a:lnTo>
                  <a:pt x="1980" y="97"/>
                </a:lnTo>
                <a:lnTo>
                  <a:pt x="1991" y="95"/>
                </a:lnTo>
                <a:lnTo>
                  <a:pt x="2004" y="94"/>
                </a:lnTo>
                <a:lnTo>
                  <a:pt x="2016" y="94"/>
                </a:lnTo>
                <a:lnTo>
                  <a:pt x="2037" y="94"/>
                </a:lnTo>
                <a:lnTo>
                  <a:pt x="2057" y="96"/>
                </a:lnTo>
                <a:lnTo>
                  <a:pt x="2075" y="100"/>
                </a:lnTo>
                <a:lnTo>
                  <a:pt x="2092" y="104"/>
                </a:lnTo>
                <a:lnTo>
                  <a:pt x="2106" y="108"/>
                </a:lnTo>
                <a:lnTo>
                  <a:pt x="2120" y="113"/>
                </a:lnTo>
                <a:lnTo>
                  <a:pt x="2131" y="118"/>
                </a:lnTo>
                <a:lnTo>
                  <a:pt x="2140" y="122"/>
                </a:lnTo>
                <a:lnTo>
                  <a:pt x="2167" y="31"/>
                </a:lnTo>
                <a:lnTo>
                  <a:pt x="2155" y="25"/>
                </a:lnTo>
                <a:lnTo>
                  <a:pt x="2139" y="20"/>
                </a:lnTo>
                <a:lnTo>
                  <a:pt x="2124" y="14"/>
                </a:lnTo>
                <a:lnTo>
                  <a:pt x="2106" y="9"/>
                </a:lnTo>
                <a:lnTo>
                  <a:pt x="2087" y="6"/>
                </a:lnTo>
                <a:lnTo>
                  <a:pt x="2065" y="3"/>
                </a:lnTo>
                <a:lnTo>
                  <a:pt x="2043" y="1"/>
                </a:lnTo>
                <a:lnTo>
                  <a:pt x="2019" y="0"/>
                </a:lnTo>
                <a:lnTo>
                  <a:pt x="1994" y="1"/>
                </a:lnTo>
                <a:lnTo>
                  <a:pt x="1971" y="4"/>
                </a:lnTo>
                <a:lnTo>
                  <a:pt x="1948" y="8"/>
                </a:lnTo>
                <a:lnTo>
                  <a:pt x="1928" y="14"/>
                </a:lnTo>
                <a:lnTo>
                  <a:pt x="1908" y="22"/>
                </a:lnTo>
                <a:lnTo>
                  <a:pt x="1890" y="30"/>
                </a:lnTo>
                <a:lnTo>
                  <a:pt x="1873" y="40"/>
                </a:lnTo>
                <a:lnTo>
                  <a:pt x="1859" y="51"/>
                </a:lnTo>
                <a:lnTo>
                  <a:pt x="1845" y="64"/>
                </a:lnTo>
                <a:lnTo>
                  <a:pt x="1833" y="77"/>
                </a:lnTo>
                <a:lnTo>
                  <a:pt x="1823" y="93"/>
                </a:lnTo>
                <a:lnTo>
                  <a:pt x="1815" y="108"/>
                </a:lnTo>
                <a:lnTo>
                  <a:pt x="1808" y="124"/>
                </a:lnTo>
                <a:lnTo>
                  <a:pt x="1803" y="142"/>
                </a:lnTo>
                <a:lnTo>
                  <a:pt x="1800" y="159"/>
                </a:lnTo>
                <a:lnTo>
                  <a:pt x="1799" y="179"/>
                </a:lnTo>
                <a:lnTo>
                  <a:pt x="1800" y="194"/>
                </a:lnTo>
                <a:lnTo>
                  <a:pt x="1802" y="211"/>
                </a:lnTo>
                <a:lnTo>
                  <a:pt x="1806" y="225"/>
                </a:lnTo>
                <a:lnTo>
                  <a:pt x="1811" y="240"/>
                </a:lnTo>
                <a:lnTo>
                  <a:pt x="1818" y="253"/>
                </a:lnTo>
                <a:lnTo>
                  <a:pt x="1825" y="265"/>
                </a:lnTo>
                <a:lnTo>
                  <a:pt x="1834" y="277"/>
                </a:lnTo>
                <a:lnTo>
                  <a:pt x="1844" y="288"/>
                </a:lnTo>
                <a:lnTo>
                  <a:pt x="1857" y="299"/>
                </a:lnTo>
                <a:lnTo>
                  <a:pt x="1869" y="310"/>
                </a:lnTo>
                <a:lnTo>
                  <a:pt x="1882" y="319"/>
                </a:lnTo>
                <a:lnTo>
                  <a:pt x="1898" y="328"/>
                </a:lnTo>
                <a:lnTo>
                  <a:pt x="1913" y="336"/>
                </a:lnTo>
                <a:lnTo>
                  <a:pt x="1931" y="345"/>
                </a:lnTo>
                <a:lnTo>
                  <a:pt x="1948" y="352"/>
                </a:lnTo>
                <a:lnTo>
                  <a:pt x="1967" y="359"/>
                </a:lnTo>
                <a:lnTo>
                  <a:pt x="1994" y="369"/>
                </a:lnTo>
                <a:lnTo>
                  <a:pt x="2017" y="381"/>
                </a:lnTo>
                <a:lnTo>
                  <a:pt x="2027" y="386"/>
                </a:lnTo>
                <a:lnTo>
                  <a:pt x="2036" y="392"/>
                </a:lnTo>
                <a:lnTo>
                  <a:pt x="2044" y="397"/>
                </a:lnTo>
                <a:lnTo>
                  <a:pt x="2051" y="403"/>
                </a:lnTo>
                <a:lnTo>
                  <a:pt x="2057" y="409"/>
                </a:lnTo>
                <a:lnTo>
                  <a:pt x="2062" y="417"/>
                </a:lnTo>
                <a:lnTo>
                  <a:pt x="2067" y="423"/>
                </a:lnTo>
                <a:lnTo>
                  <a:pt x="2070" y="430"/>
                </a:lnTo>
                <a:lnTo>
                  <a:pt x="2073" y="437"/>
                </a:lnTo>
                <a:lnTo>
                  <a:pt x="2075" y="445"/>
                </a:lnTo>
                <a:lnTo>
                  <a:pt x="2077" y="454"/>
                </a:lnTo>
                <a:lnTo>
                  <a:pt x="2077" y="462"/>
                </a:lnTo>
                <a:lnTo>
                  <a:pt x="2077" y="471"/>
                </a:lnTo>
                <a:lnTo>
                  <a:pt x="2074" y="480"/>
                </a:lnTo>
                <a:lnTo>
                  <a:pt x="2072" y="489"/>
                </a:lnTo>
                <a:lnTo>
                  <a:pt x="2069" y="497"/>
                </a:lnTo>
                <a:lnTo>
                  <a:pt x="2065" y="504"/>
                </a:lnTo>
                <a:lnTo>
                  <a:pt x="2060" y="511"/>
                </a:lnTo>
                <a:lnTo>
                  <a:pt x="2054" y="517"/>
                </a:lnTo>
                <a:lnTo>
                  <a:pt x="2048" y="524"/>
                </a:lnTo>
                <a:lnTo>
                  <a:pt x="2040" y="529"/>
                </a:lnTo>
                <a:lnTo>
                  <a:pt x="2031" y="533"/>
                </a:lnTo>
                <a:lnTo>
                  <a:pt x="2022" y="537"/>
                </a:lnTo>
                <a:lnTo>
                  <a:pt x="2012" y="540"/>
                </a:lnTo>
                <a:lnTo>
                  <a:pt x="2002" y="543"/>
                </a:lnTo>
                <a:lnTo>
                  <a:pt x="1989" y="545"/>
                </a:lnTo>
                <a:lnTo>
                  <a:pt x="1977" y="546"/>
                </a:lnTo>
                <a:lnTo>
                  <a:pt x="1965" y="546"/>
                </a:lnTo>
                <a:lnTo>
                  <a:pt x="1943" y="546"/>
                </a:lnTo>
                <a:lnTo>
                  <a:pt x="1921" y="543"/>
                </a:lnTo>
                <a:lnTo>
                  <a:pt x="1901" y="540"/>
                </a:lnTo>
                <a:lnTo>
                  <a:pt x="1881" y="535"/>
                </a:lnTo>
                <a:lnTo>
                  <a:pt x="1863" y="529"/>
                </a:lnTo>
                <a:lnTo>
                  <a:pt x="1845" y="523"/>
                </a:lnTo>
                <a:lnTo>
                  <a:pt x="1829" y="514"/>
                </a:lnTo>
                <a:lnTo>
                  <a:pt x="1815" y="507"/>
                </a:lnTo>
                <a:lnTo>
                  <a:pt x="1789" y="601"/>
                </a:lnTo>
                <a:close/>
                <a:moveTo>
                  <a:pt x="1300" y="631"/>
                </a:moveTo>
                <a:lnTo>
                  <a:pt x="1300" y="408"/>
                </a:lnTo>
                <a:lnTo>
                  <a:pt x="1300" y="371"/>
                </a:lnTo>
                <a:lnTo>
                  <a:pt x="1299" y="335"/>
                </a:lnTo>
                <a:lnTo>
                  <a:pt x="1299" y="301"/>
                </a:lnTo>
                <a:lnTo>
                  <a:pt x="1298" y="269"/>
                </a:lnTo>
                <a:lnTo>
                  <a:pt x="1298" y="237"/>
                </a:lnTo>
                <a:lnTo>
                  <a:pt x="1297" y="205"/>
                </a:lnTo>
                <a:lnTo>
                  <a:pt x="1295" y="175"/>
                </a:lnTo>
                <a:lnTo>
                  <a:pt x="1294" y="144"/>
                </a:lnTo>
                <a:lnTo>
                  <a:pt x="1297" y="144"/>
                </a:lnTo>
                <a:lnTo>
                  <a:pt x="1308" y="170"/>
                </a:lnTo>
                <a:lnTo>
                  <a:pt x="1321" y="198"/>
                </a:lnTo>
                <a:lnTo>
                  <a:pt x="1335" y="224"/>
                </a:lnTo>
                <a:lnTo>
                  <a:pt x="1348" y="251"/>
                </a:lnTo>
                <a:lnTo>
                  <a:pt x="1362" y="279"/>
                </a:lnTo>
                <a:lnTo>
                  <a:pt x="1378" y="306"/>
                </a:lnTo>
                <a:lnTo>
                  <a:pt x="1392" y="332"/>
                </a:lnTo>
                <a:lnTo>
                  <a:pt x="1408" y="358"/>
                </a:lnTo>
                <a:lnTo>
                  <a:pt x="1569" y="631"/>
                </a:lnTo>
                <a:lnTo>
                  <a:pt x="1686" y="631"/>
                </a:lnTo>
                <a:lnTo>
                  <a:pt x="1686" y="10"/>
                </a:lnTo>
                <a:lnTo>
                  <a:pt x="1582" y="10"/>
                </a:lnTo>
                <a:lnTo>
                  <a:pt x="1582" y="226"/>
                </a:lnTo>
                <a:lnTo>
                  <a:pt x="1582" y="261"/>
                </a:lnTo>
                <a:lnTo>
                  <a:pt x="1582" y="295"/>
                </a:lnTo>
                <a:lnTo>
                  <a:pt x="1583" y="328"/>
                </a:lnTo>
                <a:lnTo>
                  <a:pt x="1584" y="360"/>
                </a:lnTo>
                <a:lnTo>
                  <a:pt x="1585" y="391"/>
                </a:lnTo>
                <a:lnTo>
                  <a:pt x="1587" y="422"/>
                </a:lnTo>
                <a:lnTo>
                  <a:pt x="1589" y="453"/>
                </a:lnTo>
                <a:lnTo>
                  <a:pt x="1592" y="484"/>
                </a:lnTo>
                <a:lnTo>
                  <a:pt x="1589" y="485"/>
                </a:lnTo>
                <a:lnTo>
                  <a:pt x="1578" y="459"/>
                </a:lnTo>
                <a:lnTo>
                  <a:pt x="1567" y="433"/>
                </a:lnTo>
                <a:lnTo>
                  <a:pt x="1555" y="407"/>
                </a:lnTo>
                <a:lnTo>
                  <a:pt x="1541" y="381"/>
                </a:lnTo>
                <a:lnTo>
                  <a:pt x="1528" y="355"/>
                </a:lnTo>
                <a:lnTo>
                  <a:pt x="1513" y="328"/>
                </a:lnTo>
                <a:lnTo>
                  <a:pt x="1499" y="302"/>
                </a:lnTo>
                <a:lnTo>
                  <a:pt x="1484" y="277"/>
                </a:lnTo>
                <a:lnTo>
                  <a:pt x="1324" y="10"/>
                </a:lnTo>
                <a:lnTo>
                  <a:pt x="1195" y="10"/>
                </a:lnTo>
                <a:lnTo>
                  <a:pt x="1195" y="631"/>
                </a:lnTo>
                <a:lnTo>
                  <a:pt x="1300" y="631"/>
                </a:lnTo>
                <a:close/>
                <a:moveTo>
                  <a:pt x="804" y="550"/>
                </a:moveTo>
                <a:lnTo>
                  <a:pt x="795" y="549"/>
                </a:lnTo>
                <a:lnTo>
                  <a:pt x="785" y="549"/>
                </a:lnTo>
                <a:lnTo>
                  <a:pt x="776" y="547"/>
                </a:lnTo>
                <a:lnTo>
                  <a:pt x="766" y="545"/>
                </a:lnTo>
                <a:lnTo>
                  <a:pt x="757" y="543"/>
                </a:lnTo>
                <a:lnTo>
                  <a:pt x="749" y="540"/>
                </a:lnTo>
                <a:lnTo>
                  <a:pt x="741" y="536"/>
                </a:lnTo>
                <a:lnTo>
                  <a:pt x="733" y="532"/>
                </a:lnTo>
                <a:lnTo>
                  <a:pt x="724" y="527"/>
                </a:lnTo>
                <a:lnTo>
                  <a:pt x="717" y="523"/>
                </a:lnTo>
                <a:lnTo>
                  <a:pt x="710" y="516"/>
                </a:lnTo>
                <a:lnTo>
                  <a:pt x="703" y="510"/>
                </a:lnTo>
                <a:lnTo>
                  <a:pt x="690" y="497"/>
                </a:lnTo>
                <a:lnTo>
                  <a:pt x="679" y="482"/>
                </a:lnTo>
                <a:lnTo>
                  <a:pt x="668" y="466"/>
                </a:lnTo>
                <a:lnTo>
                  <a:pt x="660" y="449"/>
                </a:lnTo>
                <a:lnTo>
                  <a:pt x="651" y="430"/>
                </a:lnTo>
                <a:lnTo>
                  <a:pt x="645" y="410"/>
                </a:lnTo>
                <a:lnTo>
                  <a:pt x="640" y="389"/>
                </a:lnTo>
                <a:lnTo>
                  <a:pt x="637" y="367"/>
                </a:lnTo>
                <a:lnTo>
                  <a:pt x="634" y="346"/>
                </a:lnTo>
                <a:lnTo>
                  <a:pt x="634" y="322"/>
                </a:lnTo>
                <a:lnTo>
                  <a:pt x="634" y="299"/>
                </a:lnTo>
                <a:lnTo>
                  <a:pt x="636" y="277"/>
                </a:lnTo>
                <a:lnTo>
                  <a:pt x="640" y="255"/>
                </a:lnTo>
                <a:lnTo>
                  <a:pt x="645" y="235"/>
                </a:lnTo>
                <a:lnTo>
                  <a:pt x="651" y="214"/>
                </a:lnTo>
                <a:lnTo>
                  <a:pt x="659" y="194"/>
                </a:lnTo>
                <a:lnTo>
                  <a:pt x="668" y="177"/>
                </a:lnTo>
                <a:lnTo>
                  <a:pt x="677" y="160"/>
                </a:lnTo>
                <a:lnTo>
                  <a:pt x="689" y="145"/>
                </a:lnTo>
                <a:lnTo>
                  <a:pt x="702" y="132"/>
                </a:lnTo>
                <a:lnTo>
                  <a:pt x="709" y="126"/>
                </a:lnTo>
                <a:lnTo>
                  <a:pt x="716" y="119"/>
                </a:lnTo>
                <a:lnTo>
                  <a:pt x="723" y="114"/>
                </a:lnTo>
                <a:lnTo>
                  <a:pt x="732" y="109"/>
                </a:lnTo>
                <a:lnTo>
                  <a:pt x="740" y="105"/>
                </a:lnTo>
                <a:lnTo>
                  <a:pt x="748" y="102"/>
                </a:lnTo>
                <a:lnTo>
                  <a:pt x="757" y="99"/>
                </a:lnTo>
                <a:lnTo>
                  <a:pt x="766" y="96"/>
                </a:lnTo>
                <a:lnTo>
                  <a:pt x="776" y="94"/>
                </a:lnTo>
                <a:lnTo>
                  <a:pt x="786" y="92"/>
                </a:lnTo>
                <a:lnTo>
                  <a:pt x="795" y="91"/>
                </a:lnTo>
                <a:lnTo>
                  <a:pt x="807" y="91"/>
                </a:lnTo>
                <a:lnTo>
                  <a:pt x="817" y="91"/>
                </a:lnTo>
                <a:lnTo>
                  <a:pt x="827" y="92"/>
                </a:lnTo>
                <a:lnTo>
                  <a:pt x="836" y="94"/>
                </a:lnTo>
                <a:lnTo>
                  <a:pt x="846" y="96"/>
                </a:lnTo>
                <a:lnTo>
                  <a:pt x="855" y="99"/>
                </a:lnTo>
                <a:lnTo>
                  <a:pt x="864" y="102"/>
                </a:lnTo>
                <a:lnTo>
                  <a:pt x="872" y="106"/>
                </a:lnTo>
                <a:lnTo>
                  <a:pt x="881" y="110"/>
                </a:lnTo>
                <a:lnTo>
                  <a:pt x="889" y="114"/>
                </a:lnTo>
                <a:lnTo>
                  <a:pt x="896" y="120"/>
                </a:lnTo>
                <a:lnTo>
                  <a:pt x="903" y="126"/>
                </a:lnTo>
                <a:lnTo>
                  <a:pt x="910" y="132"/>
                </a:lnTo>
                <a:lnTo>
                  <a:pt x="923" y="145"/>
                </a:lnTo>
                <a:lnTo>
                  <a:pt x="934" y="160"/>
                </a:lnTo>
                <a:lnTo>
                  <a:pt x="944" y="177"/>
                </a:lnTo>
                <a:lnTo>
                  <a:pt x="952" y="194"/>
                </a:lnTo>
                <a:lnTo>
                  <a:pt x="961" y="214"/>
                </a:lnTo>
                <a:lnTo>
                  <a:pt x="967" y="234"/>
                </a:lnTo>
                <a:lnTo>
                  <a:pt x="971" y="254"/>
                </a:lnTo>
                <a:lnTo>
                  <a:pt x="974" y="275"/>
                </a:lnTo>
                <a:lnTo>
                  <a:pt x="976" y="296"/>
                </a:lnTo>
                <a:lnTo>
                  <a:pt x="977" y="318"/>
                </a:lnTo>
                <a:lnTo>
                  <a:pt x="976" y="343"/>
                </a:lnTo>
                <a:lnTo>
                  <a:pt x="974" y="365"/>
                </a:lnTo>
                <a:lnTo>
                  <a:pt x="971" y="388"/>
                </a:lnTo>
                <a:lnTo>
                  <a:pt x="966" y="409"/>
                </a:lnTo>
                <a:lnTo>
                  <a:pt x="960" y="430"/>
                </a:lnTo>
                <a:lnTo>
                  <a:pt x="951" y="449"/>
                </a:lnTo>
                <a:lnTo>
                  <a:pt x="943" y="467"/>
                </a:lnTo>
                <a:lnTo>
                  <a:pt x="933" y="482"/>
                </a:lnTo>
                <a:lnTo>
                  <a:pt x="921" y="498"/>
                </a:lnTo>
                <a:lnTo>
                  <a:pt x="908" y="511"/>
                </a:lnTo>
                <a:lnTo>
                  <a:pt x="901" y="517"/>
                </a:lnTo>
                <a:lnTo>
                  <a:pt x="894" y="523"/>
                </a:lnTo>
                <a:lnTo>
                  <a:pt x="887" y="528"/>
                </a:lnTo>
                <a:lnTo>
                  <a:pt x="878" y="532"/>
                </a:lnTo>
                <a:lnTo>
                  <a:pt x="870" y="536"/>
                </a:lnTo>
                <a:lnTo>
                  <a:pt x="862" y="540"/>
                </a:lnTo>
                <a:lnTo>
                  <a:pt x="854" y="543"/>
                </a:lnTo>
                <a:lnTo>
                  <a:pt x="845" y="545"/>
                </a:lnTo>
                <a:lnTo>
                  <a:pt x="835" y="547"/>
                </a:lnTo>
                <a:lnTo>
                  <a:pt x="826" y="549"/>
                </a:lnTo>
                <a:lnTo>
                  <a:pt x="816" y="549"/>
                </a:lnTo>
                <a:lnTo>
                  <a:pt x="805" y="550"/>
                </a:lnTo>
                <a:lnTo>
                  <a:pt x="804" y="550"/>
                </a:lnTo>
                <a:close/>
                <a:moveTo>
                  <a:pt x="802" y="641"/>
                </a:moveTo>
                <a:lnTo>
                  <a:pt x="818" y="641"/>
                </a:lnTo>
                <a:lnTo>
                  <a:pt x="833" y="640"/>
                </a:lnTo>
                <a:lnTo>
                  <a:pt x="849" y="638"/>
                </a:lnTo>
                <a:lnTo>
                  <a:pt x="863" y="636"/>
                </a:lnTo>
                <a:lnTo>
                  <a:pt x="878" y="633"/>
                </a:lnTo>
                <a:lnTo>
                  <a:pt x="893" y="629"/>
                </a:lnTo>
                <a:lnTo>
                  <a:pt x="906" y="624"/>
                </a:lnTo>
                <a:lnTo>
                  <a:pt x="920" y="619"/>
                </a:lnTo>
                <a:lnTo>
                  <a:pt x="933" y="613"/>
                </a:lnTo>
                <a:lnTo>
                  <a:pt x="946" y="607"/>
                </a:lnTo>
                <a:lnTo>
                  <a:pt x="959" y="600"/>
                </a:lnTo>
                <a:lnTo>
                  <a:pt x="970" y="593"/>
                </a:lnTo>
                <a:lnTo>
                  <a:pt x="982" y="584"/>
                </a:lnTo>
                <a:lnTo>
                  <a:pt x="993" y="575"/>
                </a:lnTo>
                <a:lnTo>
                  <a:pt x="1004" y="566"/>
                </a:lnTo>
                <a:lnTo>
                  <a:pt x="1013" y="556"/>
                </a:lnTo>
                <a:lnTo>
                  <a:pt x="1023" y="545"/>
                </a:lnTo>
                <a:lnTo>
                  <a:pt x="1033" y="533"/>
                </a:lnTo>
                <a:lnTo>
                  <a:pt x="1041" y="522"/>
                </a:lnTo>
                <a:lnTo>
                  <a:pt x="1049" y="509"/>
                </a:lnTo>
                <a:lnTo>
                  <a:pt x="1056" y="496"/>
                </a:lnTo>
                <a:lnTo>
                  <a:pt x="1063" y="482"/>
                </a:lnTo>
                <a:lnTo>
                  <a:pt x="1070" y="468"/>
                </a:lnTo>
                <a:lnTo>
                  <a:pt x="1076" y="453"/>
                </a:lnTo>
                <a:lnTo>
                  <a:pt x="1081" y="437"/>
                </a:lnTo>
                <a:lnTo>
                  <a:pt x="1085" y="422"/>
                </a:lnTo>
                <a:lnTo>
                  <a:pt x="1089" y="405"/>
                </a:lnTo>
                <a:lnTo>
                  <a:pt x="1092" y="388"/>
                </a:lnTo>
                <a:lnTo>
                  <a:pt x="1094" y="370"/>
                </a:lnTo>
                <a:lnTo>
                  <a:pt x="1096" y="352"/>
                </a:lnTo>
                <a:lnTo>
                  <a:pt x="1097" y="333"/>
                </a:lnTo>
                <a:lnTo>
                  <a:pt x="1097" y="314"/>
                </a:lnTo>
                <a:lnTo>
                  <a:pt x="1097" y="297"/>
                </a:lnTo>
                <a:lnTo>
                  <a:pt x="1096" y="281"/>
                </a:lnTo>
                <a:lnTo>
                  <a:pt x="1095" y="265"/>
                </a:lnTo>
                <a:lnTo>
                  <a:pt x="1093" y="250"/>
                </a:lnTo>
                <a:lnTo>
                  <a:pt x="1090" y="235"/>
                </a:lnTo>
                <a:lnTo>
                  <a:pt x="1087" y="219"/>
                </a:lnTo>
                <a:lnTo>
                  <a:pt x="1083" y="205"/>
                </a:lnTo>
                <a:lnTo>
                  <a:pt x="1078" y="190"/>
                </a:lnTo>
                <a:lnTo>
                  <a:pt x="1073" y="176"/>
                </a:lnTo>
                <a:lnTo>
                  <a:pt x="1068" y="163"/>
                </a:lnTo>
                <a:lnTo>
                  <a:pt x="1061" y="149"/>
                </a:lnTo>
                <a:lnTo>
                  <a:pt x="1054" y="137"/>
                </a:lnTo>
                <a:lnTo>
                  <a:pt x="1047" y="124"/>
                </a:lnTo>
                <a:lnTo>
                  <a:pt x="1039" y="113"/>
                </a:lnTo>
                <a:lnTo>
                  <a:pt x="1031" y="102"/>
                </a:lnTo>
                <a:lnTo>
                  <a:pt x="1021" y="91"/>
                </a:lnTo>
                <a:lnTo>
                  <a:pt x="1012" y="80"/>
                </a:lnTo>
                <a:lnTo>
                  <a:pt x="1002" y="71"/>
                </a:lnTo>
                <a:lnTo>
                  <a:pt x="991" y="62"/>
                </a:lnTo>
                <a:lnTo>
                  <a:pt x="980" y="52"/>
                </a:lnTo>
                <a:lnTo>
                  <a:pt x="969" y="44"/>
                </a:lnTo>
                <a:lnTo>
                  <a:pt x="957" y="37"/>
                </a:lnTo>
                <a:lnTo>
                  <a:pt x="944" y="30"/>
                </a:lnTo>
                <a:lnTo>
                  <a:pt x="932" y="24"/>
                </a:lnTo>
                <a:lnTo>
                  <a:pt x="917" y="19"/>
                </a:lnTo>
                <a:lnTo>
                  <a:pt x="904" y="13"/>
                </a:lnTo>
                <a:lnTo>
                  <a:pt x="890" y="9"/>
                </a:lnTo>
                <a:lnTo>
                  <a:pt x="874" y="6"/>
                </a:lnTo>
                <a:lnTo>
                  <a:pt x="859" y="3"/>
                </a:lnTo>
                <a:lnTo>
                  <a:pt x="844" y="2"/>
                </a:lnTo>
                <a:lnTo>
                  <a:pt x="827" y="0"/>
                </a:lnTo>
                <a:lnTo>
                  <a:pt x="811" y="0"/>
                </a:lnTo>
                <a:lnTo>
                  <a:pt x="794" y="0"/>
                </a:lnTo>
                <a:lnTo>
                  <a:pt x="778" y="2"/>
                </a:lnTo>
                <a:lnTo>
                  <a:pt x="762" y="3"/>
                </a:lnTo>
                <a:lnTo>
                  <a:pt x="747" y="6"/>
                </a:lnTo>
                <a:lnTo>
                  <a:pt x="733" y="9"/>
                </a:lnTo>
                <a:lnTo>
                  <a:pt x="718" y="13"/>
                </a:lnTo>
                <a:lnTo>
                  <a:pt x="704" y="19"/>
                </a:lnTo>
                <a:lnTo>
                  <a:pt x="690" y="24"/>
                </a:lnTo>
                <a:lnTo>
                  <a:pt x="677" y="30"/>
                </a:lnTo>
                <a:lnTo>
                  <a:pt x="665" y="37"/>
                </a:lnTo>
                <a:lnTo>
                  <a:pt x="652" y="44"/>
                </a:lnTo>
                <a:lnTo>
                  <a:pt x="640" y="52"/>
                </a:lnTo>
                <a:lnTo>
                  <a:pt x="629" y="62"/>
                </a:lnTo>
                <a:lnTo>
                  <a:pt x="617" y="71"/>
                </a:lnTo>
                <a:lnTo>
                  <a:pt x="607" y="80"/>
                </a:lnTo>
                <a:lnTo>
                  <a:pt x="597" y="92"/>
                </a:lnTo>
                <a:lnTo>
                  <a:pt x="588" y="102"/>
                </a:lnTo>
                <a:lnTo>
                  <a:pt x="578" y="114"/>
                </a:lnTo>
                <a:lnTo>
                  <a:pt x="570" y="126"/>
                </a:lnTo>
                <a:lnTo>
                  <a:pt x="562" y="139"/>
                </a:lnTo>
                <a:lnTo>
                  <a:pt x="555" y="151"/>
                </a:lnTo>
                <a:lnTo>
                  <a:pt x="549" y="166"/>
                </a:lnTo>
                <a:lnTo>
                  <a:pt x="542" y="179"/>
                </a:lnTo>
                <a:lnTo>
                  <a:pt x="536" y="194"/>
                </a:lnTo>
                <a:lnTo>
                  <a:pt x="531" y="209"/>
                </a:lnTo>
                <a:lnTo>
                  <a:pt x="527" y="224"/>
                </a:lnTo>
                <a:lnTo>
                  <a:pt x="524" y="241"/>
                </a:lnTo>
                <a:lnTo>
                  <a:pt x="521" y="256"/>
                </a:lnTo>
                <a:lnTo>
                  <a:pt x="518" y="273"/>
                </a:lnTo>
                <a:lnTo>
                  <a:pt x="517" y="290"/>
                </a:lnTo>
                <a:lnTo>
                  <a:pt x="516" y="308"/>
                </a:lnTo>
                <a:lnTo>
                  <a:pt x="515" y="325"/>
                </a:lnTo>
                <a:lnTo>
                  <a:pt x="516" y="342"/>
                </a:lnTo>
                <a:lnTo>
                  <a:pt x="517" y="359"/>
                </a:lnTo>
                <a:lnTo>
                  <a:pt x="518" y="374"/>
                </a:lnTo>
                <a:lnTo>
                  <a:pt x="520" y="391"/>
                </a:lnTo>
                <a:lnTo>
                  <a:pt x="523" y="406"/>
                </a:lnTo>
                <a:lnTo>
                  <a:pt x="526" y="422"/>
                </a:lnTo>
                <a:lnTo>
                  <a:pt x="530" y="436"/>
                </a:lnTo>
                <a:lnTo>
                  <a:pt x="535" y="452"/>
                </a:lnTo>
                <a:lnTo>
                  <a:pt x="540" y="465"/>
                </a:lnTo>
                <a:lnTo>
                  <a:pt x="547" y="479"/>
                </a:lnTo>
                <a:lnTo>
                  <a:pt x="553" y="492"/>
                </a:lnTo>
                <a:lnTo>
                  <a:pt x="559" y="505"/>
                </a:lnTo>
                <a:lnTo>
                  <a:pt x="567" y="517"/>
                </a:lnTo>
                <a:lnTo>
                  <a:pt x="575" y="529"/>
                </a:lnTo>
                <a:lnTo>
                  <a:pt x="584" y="540"/>
                </a:lnTo>
                <a:lnTo>
                  <a:pt x="593" y="551"/>
                </a:lnTo>
                <a:lnTo>
                  <a:pt x="602" y="562"/>
                </a:lnTo>
                <a:lnTo>
                  <a:pt x="612" y="571"/>
                </a:lnTo>
                <a:lnTo>
                  <a:pt x="623" y="580"/>
                </a:lnTo>
                <a:lnTo>
                  <a:pt x="634" y="588"/>
                </a:lnTo>
                <a:lnTo>
                  <a:pt x="645" y="597"/>
                </a:lnTo>
                <a:lnTo>
                  <a:pt x="658" y="604"/>
                </a:lnTo>
                <a:lnTo>
                  <a:pt x="670" y="611"/>
                </a:lnTo>
                <a:lnTo>
                  <a:pt x="682" y="617"/>
                </a:lnTo>
                <a:lnTo>
                  <a:pt x="696" y="622"/>
                </a:lnTo>
                <a:lnTo>
                  <a:pt x="710" y="628"/>
                </a:lnTo>
                <a:lnTo>
                  <a:pt x="724" y="632"/>
                </a:lnTo>
                <a:lnTo>
                  <a:pt x="739" y="635"/>
                </a:lnTo>
                <a:lnTo>
                  <a:pt x="753" y="638"/>
                </a:lnTo>
                <a:lnTo>
                  <a:pt x="769" y="640"/>
                </a:lnTo>
                <a:lnTo>
                  <a:pt x="785" y="641"/>
                </a:lnTo>
                <a:lnTo>
                  <a:pt x="801" y="641"/>
                </a:lnTo>
                <a:lnTo>
                  <a:pt x="802" y="641"/>
                </a:lnTo>
                <a:close/>
                <a:moveTo>
                  <a:pt x="458" y="523"/>
                </a:moveTo>
                <a:lnTo>
                  <a:pt x="447" y="528"/>
                </a:lnTo>
                <a:lnTo>
                  <a:pt x="434" y="532"/>
                </a:lnTo>
                <a:lnTo>
                  <a:pt x="418" y="536"/>
                </a:lnTo>
                <a:lnTo>
                  <a:pt x="403" y="539"/>
                </a:lnTo>
                <a:lnTo>
                  <a:pt x="386" y="542"/>
                </a:lnTo>
                <a:lnTo>
                  <a:pt x="370" y="544"/>
                </a:lnTo>
                <a:lnTo>
                  <a:pt x="352" y="545"/>
                </a:lnTo>
                <a:lnTo>
                  <a:pt x="335" y="545"/>
                </a:lnTo>
                <a:lnTo>
                  <a:pt x="323" y="545"/>
                </a:lnTo>
                <a:lnTo>
                  <a:pt x="310" y="544"/>
                </a:lnTo>
                <a:lnTo>
                  <a:pt x="298" y="543"/>
                </a:lnTo>
                <a:lnTo>
                  <a:pt x="287" y="541"/>
                </a:lnTo>
                <a:lnTo>
                  <a:pt x="275" y="539"/>
                </a:lnTo>
                <a:lnTo>
                  <a:pt x="265" y="537"/>
                </a:lnTo>
                <a:lnTo>
                  <a:pt x="254" y="534"/>
                </a:lnTo>
                <a:lnTo>
                  <a:pt x="243" y="530"/>
                </a:lnTo>
                <a:lnTo>
                  <a:pt x="234" y="526"/>
                </a:lnTo>
                <a:lnTo>
                  <a:pt x="225" y="522"/>
                </a:lnTo>
                <a:lnTo>
                  <a:pt x="216" y="516"/>
                </a:lnTo>
                <a:lnTo>
                  <a:pt x="207" y="511"/>
                </a:lnTo>
                <a:lnTo>
                  <a:pt x="198" y="505"/>
                </a:lnTo>
                <a:lnTo>
                  <a:pt x="191" y="499"/>
                </a:lnTo>
                <a:lnTo>
                  <a:pt x="183" y="492"/>
                </a:lnTo>
                <a:lnTo>
                  <a:pt x="177" y="486"/>
                </a:lnTo>
                <a:lnTo>
                  <a:pt x="169" y="477"/>
                </a:lnTo>
                <a:lnTo>
                  <a:pt x="163" y="470"/>
                </a:lnTo>
                <a:lnTo>
                  <a:pt x="157" y="462"/>
                </a:lnTo>
                <a:lnTo>
                  <a:pt x="152" y="453"/>
                </a:lnTo>
                <a:lnTo>
                  <a:pt x="147" y="443"/>
                </a:lnTo>
                <a:lnTo>
                  <a:pt x="142" y="434"/>
                </a:lnTo>
                <a:lnTo>
                  <a:pt x="138" y="425"/>
                </a:lnTo>
                <a:lnTo>
                  <a:pt x="134" y="415"/>
                </a:lnTo>
                <a:lnTo>
                  <a:pt x="127" y="393"/>
                </a:lnTo>
                <a:lnTo>
                  <a:pt x="123" y="371"/>
                </a:lnTo>
                <a:lnTo>
                  <a:pt x="120" y="347"/>
                </a:lnTo>
                <a:lnTo>
                  <a:pt x="119" y="322"/>
                </a:lnTo>
                <a:lnTo>
                  <a:pt x="119" y="309"/>
                </a:lnTo>
                <a:lnTo>
                  <a:pt x="120" y="295"/>
                </a:lnTo>
                <a:lnTo>
                  <a:pt x="122" y="282"/>
                </a:lnTo>
                <a:lnTo>
                  <a:pt x="123" y="270"/>
                </a:lnTo>
                <a:lnTo>
                  <a:pt x="125" y="257"/>
                </a:lnTo>
                <a:lnTo>
                  <a:pt x="128" y="246"/>
                </a:lnTo>
                <a:lnTo>
                  <a:pt x="131" y="235"/>
                </a:lnTo>
                <a:lnTo>
                  <a:pt x="136" y="223"/>
                </a:lnTo>
                <a:lnTo>
                  <a:pt x="140" y="213"/>
                </a:lnTo>
                <a:lnTo>
                  <a:pt x="145" y="203"/>
                </a:lnTo>
                <a:lnTo>
                  <a:pt x="149" y="193"/>
                </a:lnTo>
                <a:lnTo>
                  <a:pt x="155" y="184"/>
                </a:lnTo>
                <a:lnTo>
                  <a:pt x="160" y="176"/>
                </a:lnTo>
                <a:lnTo>
                  <a:pt x="167" y="168"/>
                </a:lnTo>
                <a:lnTo>
                  <a:pt x="174" y="159"/>
                </a:lnTo>
                <a:lnTo>
                  <a:pt x="181" y="152"/>
                </a:lnTo>
                <a:lnTo>
                  <a:pt x="188" y="145"/>
                </a:lnTo>
                <a:lnTo>
                  <a:pt x="196" y="139"/>
                </a:lnTo>
                <a:lnTo>
                  <a:pt x="204" y="133"/>
                </a:lnTo>
                <a:lnTo>
                  <a:pt x="213" y="127"/>
                </a:lnTo>
                <a:lnTo>
                  <a:pt x="221" y="121"/>
                </a:lnTo>
                <a:lnTo>
                  <a:pt x="230" y="117"/>
                </a:lnTo>
                <a:lnTo>
                  <a:pt x="239" y="112"/>
                </a:lnTo>
                <a:lnTo>
                  <a:pt x="250" y="109"/>
                </a:lnTo>
                <a:lnTo>
                  <a:pt x="270" y="102"/>
                </a:lnTo>
                <a:lnTo>
                  <a:pt x="291" y="98"/>
                </a:lnTo>
                <a:lnTo>
                  <a:pt x="313" y="95"/>
                </a:lnTo>
                <a:lnTo>
                  <a:pt x="337" y="94"/>
                </a:lnTo>
                <a:lnTo>
                  <a:pt x="355" y="95"/>
                </a:lnTo>
                <a:lnTo>
                  <a:pt x="373" y="96"/>
                </a:lnTo>
                <a:lnTo>
                  <a:pt x="389" y="98"/>
                </a:lnTo>
                <a:lnTo>
                  <a:pt x="405" y="101"/>
                </a:lnTo>
                <a:lnTo>
                  <a:pt x="420" y="105"/>
                </a:lnTo>
                <a:lnTo>
                  <a:pt x="434" y="109"/>
                </a:lnTo>
                <a:lnTo>
                  <a:pt x="446" y="113"/>
                </a:lnTo>
                <a:lnTo>
                  <a:pt x="457" y="118"/>
                </a:lnTo>
                <a:lnTo>
                  <a:pt x="482" y="28"/>
                </a:lnTo>
                <a:lnTo>
                  <a:pt x="473" y="24"/>
                </a:lnTo>
                <a:lnTo>
                  <a:pt x="459" y="19"/>
                </a:lnTo>
                <a:lnTo>
                  <a:pt x="444" y="13"/>
                </a:lnTo>
                <a:lnTo>
                  <a:pt x="426" y="9"/>
                </a:lnTo>
                <a:lnTo>
                  <a:pt x="406" y="6"/>
                </a:lnTo>
                <a:lnTo>
                  <a:pt x="383" y="3"/>
                </a:lnTo>
                <a:lnTo>
                  <a:pt x="359" y="1"/>
                </a:lnTo>
                <a:lnTo>
                  <a:pt x="332" y="0"/>
                </a:lnTo>
                <a:lnTo>
                  <a:pt x="314" y="1"/>
                </a:lnTo>
                <a:lnTo>
                  <a:pt x="297" y="2"/>
                </a:lnTo>
                <a:lnTo>
                  <a:pt x="280" y="4"/>
                </a:lnTo>
                <a:lnTo>
                  <a:pt x="263" y="6"/>
                </a:lnTo>
                <a:lnTo>
                  <a:pt x="247" y="9"/>
                </a:lnTo>
                <a:lnTo>
                  <a:pt x="231" y="13"/>
                </a:lnTo>
                <a:lnTo>
                  <a:pt x="216" y="17"/>
                </a:lnTo>
                <a:lnTo>
                  <a:pt x="200" y="23"/>
                </a:lnTo>
                <a:lnTo>
                  <a:pt x="185" y="29"/>
                </a:lnTo>
                <a:lnTo>
                  <a:pt x="172" y="35"/>
                </a:lnTo>
                <a:lnTo>
                  <a:pt x="157" y="42"/>
                </a:lnTo>
                <a:lnTo>
                  <a:pt x="144" y="50"/>
                </a:lnTo>
                <a:lnTo>
                  <a:pt x="130" y="59"/>
                </a:lnTo>
                <a:lnTo>
                  <a:pt x="118" y="68"/>
                </a:lnTo>
                <a:lnTo>
                  <a:pt x="107" y="77"/>
                </a:lnTo>
                <a:lnTo>
                  <a:pt x="94" y="87"/>
                </a:lnTo>
                <a:lnTo>
                  <a:pt x="84" y="99"/>
                </a:lnTo>
                <a:lnTo>
                  <a:pt x="74" y="110"/>
                </a:lnTo>
                <a:lnTo>
                  <a:pt x="65" y="122"/>
                </a:lnTo>
                <a:lnTo>
                  <a:pt x="55" y="135"/>
                </a:lnTo>
                <a:lnTo>
                  <a:pt x="47" y="148"/>
                </a:lnTo>
                <a:lnTo>
                  <a:pt x="39" y="162"/>
                </a:lnTo>
                <a:lnTo>
                  <a:pt x="32" y="176"/>
                </a:lnTo>
                <a:lnTo>
                  <a:pt x="26" y="190"/>
                </a:lnTo>
                <a:lnTo>
                  <a:pt x="19" y="206"/>
                </a:lnTo>
                <a:lnTo>
                  <a:pt x="14" y="222"/>
                </a:lnTo>
                <a:lnTo>
                  <a:pt x="10" y="239"/>
                </a:lnTo>
                <a:lnTo>
                  <a:pt x="6" y="255"/>
                </a:lnTo>
                <a:lnTo>
                  <a:pt x="4" y="273"/>
                </a:lnTo>
                <a:lnTo>
                  <a:pt x="2" y="290"/>
                </a:lnTo>
                <a:lnTo>
                  <a:pt x="1" y="309"/>
                </a:lnTo>
                <a:lnTo>
                  <a:pt x="0" y="328"/>
                </a:lnTo>
                <a:lnTo>
                  <a:pt x="1" y="346"/>
                </a:lnTo>
                <a:lnTo>
                  <a:pt x="2" y="362"/>
                </a:lnTo>
                <a:lnTo>
                  <a:pt x="3" y="380"/>
                </a:lnTo>
                <a:lnTo>
                  <a:pt x="6" y="395"/>
                </a:lnTo>
                <a:lnTo>
                  <a:pt x="9" y="412"/>
                </a:lnTo>
                <a:lnTo>
                  <a:pt x="12" y="427"/>
                </a:lnTo>
                <a:lnTo>
                  <a:pt x="16" y="441"/>
                </a:lnTo>
                <a:lnTo>
                  <a:pt x="22" y="457"/>
                </a:lnTo>
                <a:lnTo>
                  <a:pt x="28" y="470"/>
                </a:lnTo>
                <a:lnTo>
                  <a:pt x="34" y="484"/>
                </a:lnTo>
                <a:lnTo>
                  <a:pt x="41" y="497"/>
                </a:lnTo>
                <a:lnTo>
                  <a:pt x="48" y="509"/>
                </a:lnTo>
                <a:lnTo>
                  <a:pt x="56" y="522"/>
                </a:lnTo>
                <a:lnTo>
                  <a:pt x="66" y="534"/>
                </a:lnTo>
                <a:lnTo>
                  <a:pt x="75" y="544"/>
                </a:lnTo>
                <a:lnTo>
                  <a:pt x="84" y="555"/>
                </a:lnTo>
                <a:lnTo>
                  <a:pt x="95" y="565"/>
                </a:lnTo>
                <a:lnTo>
                  <a:pt x="106" y="574"/>
                </a:lnTo>
                <a:lnTo>
                  <a:pt x="118" y="583"/>
                </a:lnTo>
                <a:lnTo>
                  <a:pt x="130" y="592"/>
                </a:lnTo>
                <a:lnTo>
                  <a:pt x="143" y="599"/>
                </a:lnTo>
                <a:lnTo>
                  <a:pt x="156" y="606"/>
                </a:lnTo>
                <a:lnTo>
                  <a:pt x="169" y="612"/>
                </a:lnTo>
                <a:lnTo>
                  <a:pt x="184" y="618"/>
                </a:lnTo>
                <a:lnTo>
                  <a:pt x="199" y="623"/>
                </a:lnTo>
                <a:lnTo>
                  <a:pt x="215" y="628"/>
                </a:lnTo>
                <a:lnTo>
                  <a:pt x="230" y="632"/>
                </a:lnTo>
                <a:lnTo>
                  <a:pt x="247" y="635"/>
                </a:lnTo>
                <a:lnTo>
                  <a:pt x="263" y="637"/>
                </a:lnTo>
                <a:lnTo>
                  <a:pt x="280" y="639"/>
                </a:lnTo>
                <a:lnTo>
                  <a:pt x="298" y="640"/>
                </a:lnTo>
                <a:lnTo>
                  <a:pt x="316" y="641"/>
                </a:lnTo>
                <a:lnTo>
                  <a:pt x="344" y="640"/>
                </a:lnTo>
                <a:lnTo>
                  <a:pt x="370" y="638"/>
                </a:lnTo>
                <a:lnTo>
                  <a:pt x="393" y="635"/>
                </a:lnTo>
                <a:lnTo>
                  <a:pt x="415" y="632"/>
                </a:lnTo>
                <a:lnTo>
                  <a:pt x="435" y="628"/>
                </a:lnTo>
                <a:lnTo>
                  <a:pt x="451" y="622"/>
                </a:lnTo>
                <a:lnTo>
                  <a:pt x="465" y="617"/>
                </a:lnTo>
                <a:lnTo>
                  <a:pt x="478" y="612"/>
                </a:lnTo>
                <a:lnTo>
                  <a:pt x="458" y="52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8928321" y="6596588"/>
            <a:ext cx="607655" cy="146304"/>
          </a:xfrm>
          <a:custGeom>
            <a:avLst/>
            <a:gdLst/>
            <a:ahLst/>
            <a:cxnLst>
              <a:cxn ang="0">
                <a:pos x="598" y="179"/>
              </a:cxn>
              <a:cxn ang="0">
                <a:pos x="598" y="0"/>
              </a:cxn>
              <a:cxn ang="0">
                <a:pos x="524" y="0"/>
              </a:cxn>
              <a:cxn ang="0">
                <a:pos x="449" y="0"/>
              </a:cxn>
              <a:cxn ang="0">
                <a:pos x="374" y="0"/>
              </a:cxn>
              <a:cxn ang="0">
                <a:pos x="299" y="0"/>
              </a:cxn>
              <a:cxn ang="0">
                <a:pos x="224" y="0"/>
              </a:cxn>
              <a:cxn ang="0">
                <a:pos x="150" y="0"/>
              </a:cxn>
              <a:cxn ang="0">
                <a:pos x="75" y="0"/>
              </a:cxn>
              <a:cxn ang="0">
                <a:pos x="0" y="0"/>
              </a:cxn>
              <a:cxn ang="0">
                <a:pos x="0" y="179"/>
              </a:cxn>
              <a:cxn ang="0">
                <a:pos x="176" y="179"/>
              </a:cxn>
              <a:cxn ang="0">
                <a:pos x="176" y="621"/>
              </a:cxn>
              <a:cxn ang="0">
                <a:pos x="423" y="621"/>
              </a:cxn>
              <a:cxn ang="0">
                <a:pos x="423" y="179"/>
              </a:cxn>
              <a:cxn ang="0">
                <a:pos x="598" y="179"/>
              </a:cxn>
              <a:cxn ang="0">
                <a:pos x="907" y="250"/>
              </a:cxn>
              <a:cxn ang="0">
                <a:pos x="781" y="621"/>
              </a:cxn>
              <a:cxn ang="0">
                <a:pos x="539" y="621"/>
              </a:cxn>
              <a:cxn ang="0">
                <a:pos x="776" y="0"/>
              </a:cxn>
              <a:cxn ang="0">
                <a:pos x="809" y="0"/>
              </a:cxn>
              <a:cxn ang="0">
                <a:pos x="842" y="0"/>
              </a:cxn>
              <a:cxn ang="0">
                <a:pos x="874" y="0"/>
              </a:cxn>
              <a:cxn ang="0">
                <a:pos x="907" y="0"/>
              </a:cxn>
              <a:cxn ang="0">
                <a:pos x="939" y="0"/>
              </a:cxn>
              <a:cxn ang="0">
                <a:pos x="972" y="0"/>
              </a:cxn>
              <a:cxn ang="0">
                <a:pos x="1005" y="0"/>
              </a:cxn>
              <a:cxn ang="0">
                <a:pos x="1038" y="0"/>
              </a:cxn>
              <a:cxn ang="0">
                <a:pos x="1275" y="621"/>
              </a:cxn>
              <a:cxn ang="0">
                <a:pos x="1033" y="621"/>
              </a:cxn>
              <a:cxn ang="0">
                <a:pos x="907" y="250"/>
              </a:cxn>
              <a:cxn ang="0">
                <a:pos x="1814" y="179"/>
              </a:cxn>
              <a:cxn ang="0">
                <a:pos x="1814" y="0"/>
              </a:cxn>
              <a:cxn ang="0">
                <a:pos x="1740" y="0"/>
              </a:cxn>
              <a:cxn ang="0">
                <a:pos x="1665" y="0"/>
              </a:cxn>
              <a:cxn ang="0">
                <a:pos x="1590" y="0"/>
              </a:cxn>
              <a:cxn ang="0">
                <a:pos x="1515" y="0"/>
              </a:cxn>
              <a:cxn ang="0">
                <a:pos x="1440" y="0"/>
              </a:cxn>
              <a:cxn ang="0">
                <a:pos x="1366" y="0"/>
              </a:cxn>
              <a:cxn ang="0">
                <a:pos x="1291" y="0"/>
              </a:cxn>
              <a:cxn ang="0">
                <a:pos x="1216" y="0"/>
              </a:cxn>
              <a:cxn ang="0">
                <a:pos x="1216" y="179"/>
              </a:cxn>
              <a:cxn ang="0">
                <a:pos x="1391" y="179"/>
              </a:cxn>
              <a:cxn ang="0">
                <a:pos x="1391" y="621"/>
              </a:cxn>
              <a:cxn ang="0">
                <a:pos x="1639" y="621"/>
              </a:cxn>
              <a:cxn ang="0">
                <a:pos x="1639" y="179"/>
              </a:cxn>
              <a:cxn ang="0">
                <a:pos x="1814" y="179"/>
              </a:cxn>
              <a:cxn ang="0">
                <a:pos x="2123" y="250"/>
              </a:cxn>
              <a:cxn ang="0">
                <a:pos x="1996" y="621"/>
              </a:cxn>
              <a:cxn ang="0">
                <a:pos x="1754" y="621"/>
              </a:cxn>
              <a:cxn ang="0">
                <a:pos x="1991" y="0"/>
              </a:cxn>
              <a:cxn ang="0">
                <a:pos x="2024" y="0"/>
              </a:cxn>
              <a:cxn ang="0">
                <a:pos x="2057" y="0"/>
              </a:cxn>
              <a:cxn ang="0">
                <a:pos x="2090" y="0"/>
              </a:cxn>
              <a:cxn ang="0">
                <a:pos x="2123" y="0"/>
              </a:cxn>
              <a:cxn ang="0">
                <a:pos x="2155" y="0"/>
              </a:cxn>
              <a:cxn ang="0">
                <a:pos x="2188" y="0"/>
              </a:cxn>
              <a:cxn ang="0">
                <a:pos x="2220" y="0"/>
              </a:cxn>
              <a:cxn ang="0">
                <a:pos x="2253" y="0"/>
              </a:cxn>
              <a:cxn ang="0">
                <a:pos x="2491" y="621"/>
              </a:cxn>
              <a:cxn ang="0">
                <a:pos x="2248" y="621"/>
              </a:cxn>
              <a:cxn ang="0">
                <a:pos x="2123" y="250"/>
              </a:cxn>
            </a:cxnLst>
            <a:rect l="0" t="0" r="r" b="b"/>
            <a:pathLst>
              <a:path w="2491" h="621">
                <a:moveTo>
                  <a:pt x="598" y="179"/>
                </a:moveTo>
                <a:lnTo>
                  <a:pt x="598" y="0"/>
                </a:lnTo>
                <a:lnTo>
                  <a:pt x="524" y="0"/>
                </a:lnTo>
                <a:lnTo>
                  <a:pt x="449" y="0"/>
                </a:lnTo>
                <a:lnTo>
                  <a:pt x="374" y="0"/>
                </a:lnTo>
                <a:lnTo>
                  <a:pt x="299" y="0"/>
                </a:lnTo>
                <a:lnTo>
                  <a:pt x="224" y="0"/>
                </a:lnTo>
                <a:lnTo>
                  <a:pt x="150" y="0"/>
                </a:lnTo>
                <a:lnTo>
                  <a:pt x="75" y="0"/>
                </a:lnTo>
                <a:lnTo>
                  <a:pt x="0" y="0"/>
                </a:lnTo>
                <a:lnTo>
                  <a:pt x="0" y="179"/>
                </a:lnTo>
                <a:lnTo>
                  <a:pt x="176" y="179"/>
                </a:lnTo>
                <a:lnTo>
                  <a:pt x="176" y="621"/>
                </a:lnTo>
                <a:lnTo>
                  <a:pt x="423" y="621"/>
                </a:lnTo>
                <a:lnTo>
                  <a:pt x="423" y="179"/>
                </a:lnTo>
                <a:lnTo>
                  <a:pt x="598" y="179"/>
                </a:lnTo>
                <a:close/>
                <a:moveTo>
                  <a:pt x="907" y="250"/>
                </a:moveTo>
                <a:lnTo>
                  <a:pt x="781" y="621"/>
                </a:lnTo>
                <a:lnTo>
                  <a:pt x="539" y="621"/>
                </a:lnTo>
                <a:lnTo>
                  <a:pt x="776" y="0"/>
                </a:lnTo>
                <a:lnTo>
                  <a:pt x="809" y="0"/>
                </a:lnTo>
                <a:lnTo>
                  <a:pt x="842" y="0"/>
                </a:lnTo>
                <a:lnTo>
                  <a:pt x="874" y="0"/>
                </a:lnTo>
                <a:lnTo>
                  <a:pt x="907" y="0"/>
                </a:lnTo>
                <a:lnTo>
                  <a:pt x="939" y="0"/>
                </a:lnTo>
                <a:lnTo>
                  <a:pt x="972" y="0"/>
                </a:lnTo>
                <a:lnTo>
                  <a:pt x="1005" y="0"/>
                </a:lnTo>
                <a:lnTo>
                  <a:pt x="1038" y="0"/>
                </a:lnTo>
                <a:lnTo>
                  <a:pt x="1275" y="621"/>
                </a:lnTo>
                <a:lnTo>
                  <a:pt x="1033" y="621"/>
                </a:lnTo>
                <a:lnTo>
                  <a:pt x="907" y="250"/>
                </a:lnTo>
                <a:close/>
                <a:moveTo>
                  <a:pt x="1814" y="179"/>
                </a:moveTo>
                <a:lnTo>
                  <a:pt x="1814" y="0"/>
                </a:lnTo>
                <a:lnTo>
                  <a:pt x="1740" y="0"/>
                </a:lnTo>
                <a:lnTo>
                  <a:pt x="1665" y="0"/>
                </a:lnTo>
                <a:lnTo>
                  <a:pt x="1590" y="0"/>
                </a:lnTo>
                <a:lnTo>
                  <a:pt x="1515" y="0"/>
                </a:lnTo>
                <a:lnTo>
                  <a:pt x="1440" y="0"/>
                </a:lnTo>
                <a:lnTo>
                  <a:pt x="1366" y="0"/>
                </a:lnTo>
                <a:lnTo>
                  <a:pt x="1291" y="0"/>
                </a:lnTo>
                <a:lnTo>
                  <a:pt x="1216" y="0"/>
                </a:lnTo>
                <a:lnTo>
                  <a:pt x="1216" y="179"/>
                </a:lnTo>
                <a:lnTo>
                  <a:pt x="1391" y="179"/>
                </a:lnTo>
                <a:lnTo>
                  <a:pt x="1391" y="621"/>
                </a:lnTo>
                <a:lnTo>
                  <a:pt x="1639" y="621"/>
                </a:lnTo>
                <a:lnTo>
                  <a:pt x="1639" y="179"/>
                </a:lnTo>
                <a:lnTo>
                  <a:pt x="1814" y="179"/>
                </a:lnTo>
                <a:close/>
                <a:moveTo>
                  <a:pt x="2123" y="250"/>
                </a:moveTo>
                <a:lnTo>
                  <a:pt x="1996" y="621"/>
                </a:lnTo>
                <a:lnTo>
                  <a:pt x="1754" y="621"/>
                </a:lnTo>
                <a:lnTo>
                  <a:pt x="1991" y="0"/>
                </a:lnTo>
                <a:lnTo>
                  <a:pt x="2024" y="0"/>
                </a:lnTo>
                <a:lnTo>
                  <a:pt x="2057" y="0"/>
                </a:lnTo>
                <a:lnTo>
                  <a:pt x="2090" y="0"/>
                </a:lnTo>
                <a:lnTo>
                  <a:pt x="2123" y="0"/>
                </a:lnTo>
                <a:lnTo>
                  <a:pt x="2155" y="0"/>
                </a:lnTo>
                <a:lnTo>
                  <a:pt x="2188" y="0"/>
                </a:lnTo>
                <a:lnTo>
                  <a:pt x="2220" y="0"/>
                </a:lnTo>
                <a:lnTo>
                  <a:pt x="2253" y="0"/>
                </a:lnTo>
                <a:lnTo>
                  <a:pt x="2491" y="621"/>
                </a:lnTo>
                <a:lnTo>
                  <a:pt x="2248" y="621"/>
                </a:lnTo>
                <a:lnTo>
                  <a:pt x="2123" y="25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5465047" y="6576966"/>
            <a:ext cx="14750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TCS </a:t>
            </a:r>
            <a:r>
              <a:rPr lang="en-US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 - ING</a:t>
            </a:r>
            <a:r>
              <a:rPr lang="en-US" sz="1100" baseline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 </a:t>
            </a:r>
            <a:r>
              <a:rPr lang="en-US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Confidential</a:t>
            </a:r>
            <a:endParaRPr lang="en-US" sz="1100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 pitchFamily="34" charset="0"/>
            </a:endParaRPr>
          </a:p>
        </p:txBody>
      </p:sp>
      <p:pic>
        <p:nvPicPr>
          <p:cNvPr id="15" name="Picture 14"/>
          <p:cNvPicPr preferRelativeResize="0"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036254" y="196160"/>
            <a:ext cx="1097280" cy="320040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81044" y="6294210"/>
            <a:ext cx="5406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952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7" r:id="rId3"/>
    <p:sldLayoutId id="2147483668" r:id="rId4"/>
    <p:sldLayoutId id="2147483669" r:id="rId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51"/>
            <a:ext cx="12192000" cy="787741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377"/>
            <a:endParaRPr lang="en-US" sz="1867" kern="0" dirty="0">
              <a:solidFill>
                <a:sysClr val="window" lastClr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347" y="60741"/>
            <a:ext cx="11348852" cy="642647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5" name="Rectangle 71"/>
          <p:cNvSpPr txBox="1">
            <a:spLocks noChangeArrowheads="1"/>
          </p:cNvSpPr>
          <p:nvPr/>
        </p:nvSpPr>
        <p:spPr bwMode="auto">
          <a:xfrm>
            <a:off x="5791202" y="6473952"/>
            <a:ext cx="88476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ctr" defTabSz="914377">
              <a:defRPr/>
            </a:pPr>
            <a:fld id="{13B55AB4-0D57-4FBE-946B-A81E4A9D2A4C}" type="slidenum">
              <a:rPr lang="en-US" sz="1067" b="1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pPr algn="ctr" defTabSz="914377">
                <a:defRPr/>
              </a:pPr>
              <a:t>‹#›</a:t>
            </a:fld>
            <a:r>
              <a:rPr lang="en-US" sz="1067" b="1" dirty="0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 </a:t>
            </a:r>
            <a:endParaRPr lang="en-US" sz="1067" b="1" dirty="0">
              <a:solidFill>
                <a:prstClr val="white">
                  <a:lumMod val="50000"/>
                </a:prstClr>
              </a:solidFill>
              <a:cs typeface="Arial" pitchFamily="34" charset="0"/>
            </a:endParaRPr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 flipH="1">
            <a:off x="1" y="6317015"/>
            <a:ext cx="2197100" cy="546100"/>
          </a:xfrm>
          <a:custGeom>
            <a:avLst/>
            <a:gdLst>
              <a:gd name="T0" fmla="*/ 0 w 16608"/>
              <a:gd name="T1" fmla="*/ 4128 h 4128"/>
              <a:gd name="T2" fmla="*/ 1565 w 16608"/>
              <a:gd name="T3" fmla="*/ 2168 h 4128"/>
              <a:gd name="T4" fmla="*/ 1158 w 16608"/>
              <a:gd name="T5" fmla="*/ 2979 h 4128"/>
              <a:gd name="T6" fmla="*/ 773 w 16608"/>
              <a:gd name="T7" fmla="*/ 564 h 4128"/>
              <a:gd name="T8" fmla="*/ 1158 w 16608"/>
              <a:gd name="T9" fmla="*/ 0 h 4128"/>
              <a:gd name="T10" fmla="*/ 1544 w 16608"/>
              <a:gd name="T11" fmla="*/ 564 h 4128"/>
              <a:gd name="T12" fmla="*/ 3468 w 16608"/>
              <a:gd name="T13" fmla="*/ 4128 h 4128"/>
              <a:gd name="T14" fmla="*/ 4024 w 16608"/>
              <a:gd name="T15" fmla="*/ 2732 h 4128"/>
              <a:gd name="T16" fmla="*/ 3434 w 16608"/>
              <a:gd name="T17" fmla="*/ 2168 h 4128"/>
              <a:gd name="T18" fmla="*/ 2684 w 16608"/>
              <a:gd name="T19" fmla="*/ 2732 h 4128"/>
              <a:gd name="T20" fmla="*/ 3468 w 16608"/>
              <a:gd name="T21" fmla="*/ 4128 h 4128"/>
              <a:gd name="T22" fmla="*/ 3077 w 16608"/>
              <a:gd name="T23" fmla="*/ 788 h 4128"/>
              <a:gd name="T24" fmla="*/ 3475 w 16608"/>
              <a:gd name="T25" fmla="*/ 1960 h 4128"/>
              <a:gd name="T26" fmla="*/ 3491 w 16608"/>
              <a:gd name="T27" fmla="*/ 0 h 4128"/>
              <a:gd name="T28" fmla="*/ 1911 w 16608"/>
              <a:gd name="T29" fmla="*/ 1960 h 4128"/>
              <a:gd name="T30" fmla="*/ 4587 w 16608"/>
              <a:gd name="T31" fmla="*/ 2168 h 4128"/>
              <a:gd name="T32" fmla="*/ 5001 w 16608"/>
              <a:gd name="T33" fmla="*/ 2956 h 4128"/>
              <a:gd name="T34" fmla="*/ 5416 w 16608"/>
              <a:gd name="T35" fmla="*/ 2168 h 4128"/>
              <a:gd name="T36" fmla="*/ 5393 w 16608"/>
              <a:gd name="T37" fmla="*/ 564 h 4128"/>
              <a:gd name="T38" fmla="*/ 4053 w 16608"/>
              <a:gd name="T39" fmla="*/ 0 h 4128"/>
              <a:gd name="T40" fmla="*/ 4610 w 16608"/>
              <a:gd name="T41" fmla="*/ 1960 h 4128"/>
              <a:gd name="T42" fmla="*/ 7325 w 16608"/>
              <a:gd name="T43" fmla="*/ 1960 h 4128"/>
              <a:gd name="T44" fmla="*/ 6511 w 16608"/>
              <a:gd name="T45" fmla="*/ 0 h 4128"/>
              <a:gd name="T46" fmla="*/ 5978 w 16608"/>
              <a:gd name="T47" fmla="*/ 2732 h 4128"/>
              <a:gd name="T48" fmla="*/ 7318 w 16608"/>
              <a:gd name="T49" fmla="*/ 4128 h 4128"/>
              <a:gd name="T50" fmla="*/ 7874 w 16608"/>
              <a:gd name="T51" fmla="*/ 2168 h 4128"/>
              <a:gd name="T52" fmla="*/ 8932 w 16608"/>
              <a:gd name="T53" fmla="*/ 2979 h 4128"/>
              <a:gd name="T54" fmla="*/ 8525 w 16608"/>
              <a:gd name="T55" fmla="*/ 2168 h 4128"/>
              <a:gd name="T56" fmla="*/ 10090 w 16608"/>
              <a:gd name="T57" fmla="*/ 4128 h 4128"/>
              <a:gd name="T58" fmla="*/ 8932 w 16608"/>
              <a:gd name="T59" fmla="*/ 1960 h 4128"/>
              <a:gd name="T60" fmla="*/ 7992 w 16608"/>
              <a:gd name="T61" fmla="*/ 564 h 4128"/>
              <a:gd name="T62" fmla="*/ 9873 w 16608"/>
              <a:gd name="T63" fmla="*/ 0 h 4128"/>
              <a:gd name="T64" fmla="*/ 9317 w 16608"/>
              <a:gd name="T65" fmla="*/ 1960 h 4128"/>
              <a:gd name="T66" fmla="*/ 11243 w 16608"/>
              <a:gd name="T67" fmla="*/ 2732 h 4128"/>
              <a:gd name="T68" fmla="*/ 11799 w 16608"/>
              <a:gd name="T69" fmla="*/ 2168 h 4128"/>
              <a:gd name="T70" fmla="*/ 9903 w 16608"/>
              <a:gd name="T71" fmla="*/ 2168 h 4128"/>
              <a:gd name="T72" fmla="*/ 10459 w 16608"/>
              <a:gd name="T73" fmla="*/ 4128 h 4128"/>
              <a:gd name="T74" fmla="*/ 11243 w 16608"/>
              <a:gd name="T75" fmla="*/ 4128 h 4128"/>
              <a:gd name="T76" fmla="*/ 11207 w 16608"/>
              <a:gd name="T77" fmla="*/ 1835 h 4128"/>
              <a:gd name="T78" fmla="*/ 11250 w 16608"/>
              <a:gd name="T79" fmla="*/ 1960 h 4128"/>
              <a:gd name="T80" fmla="*/ 11207 w 16608"/>
              <a:gd name="T81" fmla="*/ 0 h 4128"/>
              <a:gd name="T82" fmla="*/ 10452 w 16608"/>
              <a:gd name="T83" fmla="*/ 1960 h 4128"/>
              <a:gd name="T84" fmla="*/ 11610 w 16608"/>
              <a:gd name="T85" fmla="*/ 4128 h 4128"/>
              <a:gd name="T86" fmla="*/ 13175 w 16608"/>
              <a:gd name="T87" fmla="*/ 4128 h 4128"/>
              <a:gd name="T88" fmla="*/ 12384 w 16608"/>
              <a:gd name="T89" fmla="*/ 1960 h 4128"/>
              <a:gd name="T90" fmla="*/ 13723 w 16608"/>
              <a:gd name="T91" fmla="*/ 564 h 4128"/>
              <a:gd name="T92" fmla="*/ 11828 w 16608"/>
              <a:gd name="T93" fmla="*/ 564 h 4128"/>
              <a:gd name="T94" fmla="*/ 14302 w 16608"/>
              <a:gd name="T95" fmla="*/ 1960 h 4128"/>
              <a:gd name="T96" fmla="*/ 15866 w 16608"/>
              <a:gd name="T97" fmla="*/ 1960 h 4128"/>
              <a:gd name="T98" fmla="*/ 13534 w 16608"/>
              <a:gd name="T99" fmla="*/ 1960 h 4128"/>
              <a:gd name="T100" fmla="*/ 14309 w 16608"/>
              <a:gd name="T101" fmla="*/ 2732 h 4128"/>
              <a:gd name="T102" fmla="*/ 15093 w 16608"/>
              <a:gd name="T103" fmla="*/ 2732 h 4128"/>
              <a:gd name="T104" fmla="*/ 13752 w 16608"/>
              <a:gd name="T105" fmla="*/ 2168 h 4128"/>
              <a:gd name="T106" fmla="*/ 15460 w 16608"/>
              <a:gd name="T107" fmla="*/ 4128 h 4128"/>
              <a:gd name="T108" fmla="*/ 16608 w 16608"/>
              <a:gd name="T109" fmla="*/ 2168 h 4128"/>
              <a:gd name="T110" fmla="*/ 16608 w 16608"/>
              <a:gd name="T111" fmla="*/ 1960 h 4128"/>
              <a:gd name="T112" fmla="*/ 15678 w 16608"/>
              <a:gd name="T113" fmla="*/ 564 h 4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608" h="4128">
                <a:moveTo>
                  <a:pt x="1158" y="2979"/>
                </a:moveTo>
                <a:lnTo>
                  <a:pt x="766" y="4128"/>
                </a:lnTo>
                <a:lnTo>
                  <a:pt x="0" y="4128"/>
                </a:lnTo>
                <a:lnTo>
                  <a:pt x="752" y="2168"/>
                </a:lnTo>
                <a:lnTo>
                  <a:pt x="1158" y="2168"/>
                </a:lnTo>
                <a:lnTo>
                  <a:pt x="1565" y="2168"/>
                </a:lnTo>
                <a:lnTo>
                  <a:pt x="2316" y="4128"/>
                </a:lnTo>
                <a:lnTo>
                  <a:pt x="1550" y="4128"/>
                </a:lnTo>
                <a:lnTo>
                  <a:pt x="1158" y="2979"/>
                </a:lnTo>
                <a:close/>
                <a:moveTo>
                  <a:pt x="1158" y="1960"/>
                </a:moveTo>
                <a:lnTo>
                  <a:pt x="773" y="1960"/>
                </a:lnTo>
                <a:lnTo>
                  <a:pt x="773" y="564"/>
                </a:lnTo>
                <a:lnTo>
                  <a:pt x="217" y="564"/>
                </a:lnTo>
                <a:lnTo>
                  <a:pt x="217" y="0"/>
                </a:lnTo>
                <a:lnTo>
                  <a:pt x="1158" y="0"/>
                </a:lnTo>
                <a:lnTo>
                  <a:pt x="2099" y="0"/>
                </a:lnTo>
                <a:lnTo>
                  <a:pt x="2099" y="564"/>
                </a:lnTo>
                <a:lnTo>
                  <a:pt x="1544" y="564"/>
                </a:lnTo>
                <a:lnTo>
                  <a:pt x="1544" y="1960"/>
                </a:lnTo>
                <a:lnTo>
                  <a:pt x="1158" y="1960"/>
                </a:lnTo>
                <a:close/>
                <a:moveTo>
                  <a:pt x="3468" y="4128"/>
                </a:moveTo>
                <a:lnTo>
                  <a:pt x="3468" y="2732"/>
                </a:lnTo>
                <a:lnTo>
                  <a:pt x="4024" y="2732"/>
                </a:lnTo>
                <a:lnTo>
                  <a:pt x="4024" y="2732"/>
                </a:lnTo>
                <a:lnTo>
                  <a:pt x="4024" y="2168"/>
                </a:lnTo>
                <a:lnTo>
                  <a:pt x="4024" y="2168"/>
                </a:lnTo>
                <a:lnTo>
                  <a:pt x="3434" y="2168"/>
                </a:lnTo>
                <a:lnTo>
                  <a:pt x="2128" y="2168"/>
                </a:lnTo>
                <a:lnTo>
                  <a:pt x="2128" y="2732"/>
                </a:lnTo>
                <a:lnTo>
                  <a:pt x="2684" y="2732"/>
                </a:lnTo>
                <a:lnTo>
                  <a:pt x="2684" y="4128"/>
                </a:lnTo>
                <a:lnTo>
                  <a:pt x="3434" y="4128"/>
                </a:lnTo>
                <a:lnTo>
                  <a:pt x="3468" y="4128"/>
                </a:lnTo>
                <a:lnTo>
                  <a:pt x="3468" y="4128"/>
                </a:lnTo>
                <a:close/>
                <a:moveTo>
                  <a:pt x="2677" y="1960"/>
                </a:moveTo>
                <a:lnTo>
                  <a:pt x="3077" y="788"/>
                </a:lnTo>
                <a:lnTo>
                  <a:pt x="3434" y="1835"/>
                </a:lnTo>
                <a:lnTo>
                  <a:pt x="3434" y="1835"/>
                </a:lnTo>
                <a:lnTo>
                  <a:pt x="3475" y="1960"/>
                </a:lnTo>
                <a:lnTo>
                  <a:pt x="3475" y="1960"/>
                </a:lnTo>
                <a:lnTo>
                  <a:pt x="4241" y="1960"/>
                </a:lnTo>
                <a:lnTo>
                  <a:pt x="3491" y="0"/>
                </a:lnTo>
                <a:lnTo>
                  <a:pt x="3434" y="0"/>
                </a:lnTo>
                <a:lnTo>
                  <a:pt x="2661" y="0"/>
                </a:lnTo>
                <a:lnTo>
                  <a:pt x="1911" y="1960"/>
                </a:lnTo>
                <a:lnTo>
                  <a:pt x="2677" y="1960"/>
                </a:lnTo>
                <a:close/>
                <a:moveTo>
                  <a:pt x="5416" y="2168"/>
                </a:moveTo>
                <a:lnTo>
                  <a:pt x="4587" y="2168"/>
                </a:lnTo>
                <a:lnTo>
                  <a:pt x="3835" y="4128"/>
                </a:lnTo>
                <a:lnTo>
                  <a:pt x="4602" y="4128"/>
                </a:lnTo>
                <a:lnTo>
                  <a:pt x="5001" y="2956"/>
                </a:lnTo>
                <a:lnTo>
                  <a:pt x="5401" y="4128"/>
                </a:lnTo>
                <a:lnTo>
                  <a:pt x="6168" y="4128"/>
                </a:lnTo>
                <a:lnTo>
                  <a:pt x="5416" y="2168"/>
                </a:lnTo>
                <a:close/>
                <a:moveTo>
                  <a:pt x="4610" y="1960"/>
                </a:moveTo>
                <a:lnTo>
                  <a:pt x="5393" y="1960"/>
                </a:lnTo>
                <a:lnTo>
                  <a:pt x="5393" y="564"/>
                </a:lnTo>
                <a:lnTo>
                  <a:pt x="5949" y="564"/>
                </a:lnTo>
                <a:lnTo>
                  <a:pt x="5949" y="0"/>
                </a:lnTo>
                <a:lnTo>
                  <a:pt x="4053" y="0"/>
                </a:lnTo>
                <a:lnTo>
                  <a:pt x="4053" y="564"/>
                </a:lnTo>
                <a:lnTo>
                  <a:pt x="4610" y="564"/>
                </a:lnTo>
                <a:lnTo>
                  <a:pt x="4610" y="1960"/>
                </a:lnTo>
                <a:close/>
                <a:moveTo>
                  <a:pt x="6527" y="1960"/>
                </a:moveTo>
                <a:lnTo>
                  <a:pt x="6927" y="788"/>
                </a:lnTo>
                <a:lnTo>
                  <a:pt x="7325" y="1960"/>
                </a:lnTo>
                <a:lnTo>
                  <a:pt x="8092" y="1960"/>
                </a:lnTo>
                <a:lnTo>
                  <a:pt x="7341" y="0"/>
                </a:lnTo>
                <a:lnTo>
                  <a:pt x="6511" y="0"/>
                </a:lnTo>
                <a:lnTo>
                  <a:pt x="5760" y="1960"/>
                </a:lnTo>
                <a:lnTo>
                  <a:pt x="6527" y="1960"/>
                </a:lnTo>
                <a:close/>
                <a:moveTo>
                  <a:pt x="5978" y="2732"/>
                </a:moveTo>
                <a:lnTo>
                  <a:pt x="6534" y="2732"/>
                </a:lnTo>
                <a:lnTo>
                  <a:pt x="6534" y="4128"/>
                </a:lnTo>
                <a:lnTo>
                  <a:pt x="7318" y="4128"/>
                </a:lnTo>
                <a:lnTo>
                  <a:pt x="7318" y="2732"/>
                </a:lnTo>
                <a:lnTo>
                  <a:pt x="7874" y="2732"/>
                </a:lnTo>
                <a:lnTo>
                  <a:pt x="7874" y="2168"/>
                </a:lnTo>
                <a:lnTo>
                  <a:pt x="5978" y="2168"/>
                </a:lnTo>
                <a:lnTo>
                  <a:pt x="5978" y="2732"/>
                </a:lnTo>
                <a:close/>
                <a:moveTo>
                  <a:pt x="8932" y="2979"/>
                </a:moveTo>
                <a:lnTo>
                  <a:pt x="8541" y="4128"/>
                </a:lnTo>
                <a:lnTo>
                  <a:pt x="7775" y="4128"/>
                </a:lnTo>
                <a:lnTo>
                  <a:pt x="8525" y="2168"/>
                </a:lnTo>
                <a:lnTo>
                  <a:pt x="8932" y="2168"/>
                </a:lnTo>
                <a:lnTo>
                  <a:pt x="9339" y="2168"/>
                </a:lnTo>
                <a:lnTo>
                  <a:pt x="10090" y="4128"/>
                </a:lnTo>
                <a:lnTo>
                  <a:pt x="9324" y="4128"/>
                </a:lnTo>
                <a:lnTo>
                  <a:pt x="8932" y="2979"/>
                </a:lnTo>
                <a:close/>
                <a:moveTo>
                  <a:pt x="8932" y="1960"/>
                </a:moveTo>
                <a:lnTo>
                  <a:pt x="8547" y="1960"/>
                </a:lnTo>
                <a:lnTo>
                  <a:pt x="8547" y="564"/>
                </a:lnTo>
                <a:lnTo>
                  <a:pt x="7992" y="564"/>
                </a:lnTo>
                <a:lnTo>
                  <a:pt x="7992" y="0"/>
                </a:lnTo>
                <a:lnTo>
                  <a:pt x="8932" y="0"/>
                </a:lnTo>
                <a:lnTo>
                  <a:pt x="9873" y="0"/>
                </a:lnTo>
                <a:lnTo>
                  <a:pt x="9873" y="564"/>
                </a:lnTo>
                <a:lnTo>
                  <a:pt x="9317" y="564"/>
                </a:lnTo>
                <a:lnTo>
                  <a:pt x="9317" y="1960"/>
                </a:lnTo>
                <a:lnTo>
                  <a:pt x="8932" y="1960"/>
                </a:lnTo>
                <a:close/>
                <a:moveTo>
                  <a:pt x="11243" y="4128"/>
                </a:moveTo>
                <a:lnTo>
                  <a:pt x="11243" y="2732"/>
                </a:lnTo>
                <a:lnTo>
                  <a:pt x="11799" y="2732"/>
                </a:lnTo>
                <a:lnTo>
                  <a:pt x="11799" y="2732"/>
                </a:lnTo>
                <a:lnTo>
                  <a:pt x="11799" y="2168"/>
                </a:lnTo>
                <a:lnTo>
                  <a:pt x="11799" y="2168"/>
                </a:lnTo>
                <a:lnTo>
                  <a:pt x="11207" y="2168"/>
                </a:lnTo>
                <a:lnTo>
                  <a:pt x="9903" y="2168"/>
                </a:lnTo>
                <a:lnTo>
                  <a:pt x="9903" y="2732"/>
                </a:lnTo>
                <a:lnTo>
                  <a:pt x="10459" y="2732"/>
                </a:lnTo>
                <a:lnTo>
                  <a:pt x="10459" y="4128"/>
                </a:lnTo>
                <a:lnTo>
                  <a:pt x="11207" y="4128"/>
                </a:lnTo>
                <a:lnTo>
                  <a:pt x="11243" y="4128"/>
                </a:lnTo>
                <a:lnTo>
                  <a:pt x="11243" y="4128"/>
                </a:lnTo>
                <a:close/>
                <a:moveTo>
                  <a:pt x="10452" y="1960"/>
                </a:moveTo>
                <a:lnTo>
                  <a:pt x="10850" y="788"/>
                </a:lnTo>
                <a:lnTo>
                  <a:pt x="11207" y="1835"/>
                </a:lnTo>
                <a:lnTo>
                  <a:pt x="11207" y="1835"/>
                </a:lnTo>
                <a:lnTo>
                  <a:pt x="11250" y="1960"/>
                </a:lnTo>
                <a:lnTo>
                  <a:pt x="11250" y="1960"/>
                </a:lnTo>
                <a:lnTo>
                  <a:pt x="12016" y="1960"/>
                </a:lnTo>
                <a:lnTo>
                  <a:pt x="11265" y="0"/>
                </a:lnTo>
                <a:lnTo>
                  <a:pt x="11207" y="0"/>
                </a:lnTo>
                <a:lnTo>
                  <a:pt x="10436" y="0"/>
                </a:lnTo>
                <a:lnTo>
                  <a:pt x="9685" y="1960"/>
                </a:lnTo>
                <a:lnTo>
                  <a:pt x="10452" y="1960"/>
                </a:lnTo>
                <a:close/>
                <a:moveTo>
                  <a:pt x="13191" y="2168"/>
                </a:moveTo>
                <a:lnTo>
                  <a:pt x="12362" y="2168"/>
                </a:lnTo>
                <a:lnTo>
                  <a:pt x="11610" y="4128"/>
                </a:lnTo>
                <a:lnTo>
                  <a:pt x="12376" y="4128"/>
                </a:lnTo>
                <a:lnTo>
                  <a:pt x="12776" y="2956"/>
                </a:lnTo>
                <a:lnTo>
                  <a:pt x="13175" y="4128"/>
                </a:lnTo>
                <a:lnTo>
                  <a:pt x="13942" y="4128"/>
                </a:lnTo>
                <a:lnTo>
                  <a:pt x="13191" y="2168"/>
                </a:lnTo>
                <a:close/>
                <a:moveTo>
                  <a:pt x="12384" y="1960"/>
                </a:moveTo>
                <a:lnTo>
                  <a:pt x="13168" y="1960"/>
                </a:lnTo>
                <a:lnTo>
                  <a:pt x="13168" y="564"/>
                </a:lnTo>
                <a:lnTo>
                  <a:pt x="13723" y="564"/>
                </a:lnTo>
                <a:lnTo>
                  <a:pt x="13723" y="0"/>
                </a:lnTo>
                <a:lnTo>
                  <a:pt x="11828" y="0"/>
                </a:lnTo>
                <a:lnTo>
                  <a:pt x="11828" y="564"/>
                </a:lnTo>
                <a:lnTo>
                  <a:pt x="12384" y="564"/>
                </a:lnTo>
                <a:lnTo>
                  <a:pt x="12384" y="1960"/>
                </a:lnTo>
                <a:close/>
                <a:moveTo>
                  <a:pt x="14302" y="1960"/>
                </a:moveTo>
                <a:lnTo>
                  <a:pt x="14700" y="788"/>
                </a:lnTo>
                <a:lnTo>
                  <a:pt x="15100" y="1960"/>
                </a:lnTo>
                <a:lnTo>
                  <a:pt x="15866" y="1960"/>
                </a:lnTo>
                <a:lnTo>
                  <a:pt x="15115" y="0"/>
                </a:lnTo>
                <a:lnTo>
                  <a:pt x="14286" y="0"/>
                </a:lnTo>
                <a:lnTo>
                  <a:pt x="13534" y="1960"/>
                </a:lnTo>
                <a:lnTo>
                  <a:pt x="14302" y="1960"/>
                </a:lnTo>
                <a:close/>
                <a:moveTo>
                  <a:pt x="13752" y="2732"/>
                </a:moveTo>
                <a:lnTo>
                  <a:pt x="14309" y="2732"/>
                </a:lnTo>
                <a:lnTo>
                  <a:pt x="14309" y="4128"/>
                </a:lnTo>
                <a:lnTo>
                  <a:pt x="15093" y="4128"/>
                </a:lnTo>
                <a:lnTo>
                  <a:pt x="15093" y="2732"/>
                </a:lnTo>
                <a:lnTo>
                  <a:pt x="15649" y="2732"/>
                </a:lnTo>
                <a:lnTo>
                  <a:pt x="15649" y="2168"/>
                </a:lnTo>
                <a:lnTo>
                  <a:pt x="13752" y="2168"/>
                </a:lnTo>
                <a:lnTo>
                  <a:pt x="13752" y="2732"/>
                </a:lnTo>
                <a:close/>
                <a:moveTo>
                  <a:pt x="16211" y="2168"/>
                </a:moveTo>
                <a:lnTo>
                  <a:pt x="15460" y="4128"/>
                </a:lnTo>
                <a:lnTo>
                  <a:pt x="16226" y="4128"/>
                </a:lnTo>
                <a:lnTo>
                  <a:pt x="16608" y="3009"/>
                </a:lnTo>
                <a:lnTo>
                  <a:pt x="16608" y="2168"/>
                </a:lnTo>
                <a:lnTo>
                  <a:pt x="16211" y="2168"/>
                </a:lnTo>
                <a:close/>
                <a:moveTo>
                  <a:pt x="16233" y="1960"/>
                </a:moveTo>
                <a:lnTo>
                  <a:pt x="16608" y="1960"/>
                </a:lnTo>
                <a:lnTo>
                  <a:pt x="16608" y="0"/>
                </a:lnTo>
                <a:lnTo>
                  <a:pt x="15678" y="0"/>
                </a:lnTo>
                <a:lnTo>
                  <a:pt x="15678" y="564"/>
                </a:lnTo>
                <a:lnTo>
                  <a:pt x="16233" y="564"/>
                </a:lnTo>
                <a:lnTo>
                  <a:pt x="16233" y="1960"/>
                </a:lnTo>
                <a:close/>
              </a:path>
            </a:pathLst>
          </a:custGeom>
          <a:gradFill flip="none" rotWithShape="1">
            <a:gsLst>
              <a:gs pos="6000">
                <a:schemeClr val="accent1">
                  <a:lumMod val="5000"/>
                  <a:lumOff val="95000"/>
                  <a:alpha val="56000"/>
                </a:schemeClr>
              </a:gs>
              <a:gs pos="68000">
                <a:srgbClr val="D7D4C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>
              <a:solidFill>
                <a:srgbClr val="000000"/>
              </a:solidFill>
            </a:endParaRPr>
          </a:p>
        </p:txBody>
      </p:sp>
      <p:sp>
        <p:nvSpPr>
          <p:cNvPr id="30" name="Freeform 29"/>
          <p:cNvSpPr>
            <a:spLocks noEditPoints="1"/>
          </p:cNvSpPr>
          <p:nvPr/>
        </p:nvSpPr>
        <p:spPr bwMode="auto">
          <a:xfrm>
            <a:off x="11234650" y="6593330"/>
            <a:ext cx="652551" cy="112271"/>
          </a:xfrm>
          <a:custGeom>
            <a:avLst/>
            <a:gdLst/>
            <a:ahLst/>
            <a:cxnLst>
              <a:cxn ang="0">
                <a:pos x="3511" y="637"/>
              </a:cxn>
              <a:cxn ang="0">
                <a:pos x="3625" y="591"/>
              </a:cxn>
              <a:cxn ang="0">
                <a:pos x="3691" y="454"/>
              </a:cxn>
              <a:cxn ang="0">
                <a:pos x="3616" y="313"/>
              </a:cxn>
              <a:cxn ang="0">
                <a:pos x="3441" y="224"/>
              </a:cxn>
              <a:cxn ang="0">
                <a:pos x="3415" y="147"/>
              </a:cxn>
              <a:cxn ang="0">
                <a:pos x="3489" y="95"/>
              </a:cxn>
              <a:cxn ang="0">
                <a:pos x="3666" y="31"/>
              </a:cxn>
              <a:cxn ang="0">
                <a:pos x="3447" y="8"/>
              </a:cxn>
              <a:cxn ang="0">
                <a:pos x="3301" y="142"/>
              </a:cxn>
              <a:cxn ang="0">
                <a:pos x="3355" y="299"/>
              </a:cxn>
              <a:cxn ang="0">
                <a:pos x="3534" y="392"/>
              </a:cxn>
              <a:cxn ang="0">
                <a:pos x="3575" y="471"/>
              </a:cxn>
              <a:cxn ang="0">
                <a:pos x="3511" y="540"/>
              </a:cxn>
              <a:cxn ang="0">
                <a:pos x="3327" y="514"/>
              </a:cxn>
              <a:cxn ang="0">
                <a:pos x="3216" y="537"/>
              </a:cxn>
              <a:cxn ang="0">
                <a:pos x="2637" y="544"/>
              </a:cxn>
              <a:cxn ang="0">
                <a:pos x="2502" y="526"/>
              </a:cxn>
              <a:cxn ang="0">
                <a:pos x="2420" y="453"/>
              </a:cxn>
              <a:cxn ang="0">
                <a:pos x="2390" y="282"/>
              </a:cxn>
              <a:cxn ang="0">
                <a:pos x="2435" y="168"/>
              </a:cxn>
              <a:cxn ang="0">
                <a:pos x="2538" y="102"/>
              </a:cxn>
              <a:cxn ang="0">
                <a:pos x="2726" y="118"/>
              </a:cxn>
              <a:cxn ang="0">
                <a:pos x="2566" y="2"/>
              </a:cxn>
              <a:cxn ang="0">
                <a:pos x="2399" y="59"/>
              </a:cxn>
              <a:cxn ang="0">
                <a:pos x="2293" y="190"/>
              </a:cxn>
              <a:cxn ang="0">
                <a:pos x="2272" y="380"/>
              </a:cxn>
              <a:cxn ang="0">
                <a:pos x="2333" y="534"/>
              </a:cxn>
              <a:cxn ang="0">
                <a:pos x="2467" y="623"/>
              </a:cxn>
              <a:cxn ang="0">
                <a:pos x="2684" y="632"/>
              </a:cxn>
              <a:cxn ang="0">
                <a:pos x="1776" y="631"/>
              </a:cxn>
              <a:cxn ang="0">
                <a:pos x="1717" y="518"/>
              </a:cxn>
              <a:cxn ang="0">
                <a:pos x="1447" y="10"/>
              </a:cxn>
              <a:cxn ang="0">
                <a:pos x="1210" y="97"/>
              </a:cxn>
              <a:cxn ang="0">
                <a:pos x="1281" y="178"/>
              </a:cxn>
              <a:cxn ang="0">
                <a:pos x="1231" y="277"/>
              </a:cxn>
              <a:cxn ang="0">
                <a:pos x="1090" y="375"/>
              </a:cxn>
              <a:cxn ang="0">
                <a:pos x="1233" y="415"/>
              </a:cxn>
              <a:cxn ang="0">
                <a:pos x="1297" y="622"/>
              </a:cxn>
              <a:cxn ang="0">
                <a:pos x="1362" y="436"/>
              </a:cxn>
              <a:cxn ang="0">
                <a:pos x="1282" y="337"/>
              </a:cxn>
              <a:cxn ang="0">
                <a:pos x="1374" y="258"/>
              </a:cxn>
              <a:cxn ang="0">
                <a:pos x="1373" y="94"/>
              </a:cxn>
              <a:cxn ang="0">
                <a:pos x="1263" y="17"/>
              </a:cxn>
              <a:cxn ang="0">
                <a:pos x="995" y="15"/>
              </a:cxn>
              <a:cxn ang="0">
                <a:pos x="879" y="537"/>
              </a:cxn>
              <a:cxn ang="0">
                <a:pos x="118" y="637"/>
              </a:cxn>
              <a:cxn ang="0">
                <a:pos x="303" y="613"/>
              </a:cxn>
              <a:cxn ang="0">
                <a:pos x="388" y="526"/>
              </a:cxn>
              <a:cxn ang="0">
                <a:pos x="373" y="355"/>
              </a:cxn>
              <a:cxn ang="0">
                <a:pos x="190" y="247"/>
              </a:cxn>
              <a:cxn ang="0">
                <a:pos x="125" y="177"/>
              </a:cxn>
              <a:cxn ang="0">
                <a:pos x="163" y="107"/>
              </a:cxn>
              <a:cxn ang="0">
                <a:pos x="317" y="108"/>
              </a:cxn>
              <a:cxn ang="0">
                <a:pos x="254" y="1"/>
              </a:cxn>
              <a:cxn ang="0">
                <a:pos x="44" y="77"/>
              </a:cxn>
              <a:cxn ang="0">
                <a:pos x="29" y="253"/>
              </a:cxn>
              <a:cxn ang="0">
                <a:pos x="178" y="359"/>
              </a:cxn>
              <a:cxn ang="0">
                <a:pos x="284" y="437"/>
              </a:cxn>
              <a:cxn ang="0">
                <a:pos x="259" y="524"/>
              </a:cxn>
              <a:cxn ang="0">
                <a:pos x="112" y="540"/>
              </a:cxn>
            </a:cxnLst>
            <a:rect l="0" t="0" r="r" b="b"/>
            <a:pathLst>
              <a:path w="3691" h="641">
                <a:moveTo>
                  <a:pt x="3288" y="601"/>
                </a:moveTo>
                <a:lnTo>
                  <a:pt x="3302" y="609"/>
                </a:lnTo>
                <a:lnTo>
                  <a:pt x="3319" y="616"/>
                </a:lnTo>
                <a:lnTo>
                  <a:pt x="3338" y="622"/>
                </a:lnTo>
                <a:lnTo>
                  <a:pt x="3360" y="629"/>
                </a:lnTo>
                <a:lnTo>
                  <a:pt x="3382" y="634"/>
                </a:lnTo>
                <a:lnTo>
                  <a:pt x="3406" y="637"/>
                </a:lnTo>
                <a:lnTo>
                  <a:pt x="3431" y="640"/>
                </a:lnTo>
                <a:lnTo>
                  <a:pt x="3455" y="641"/>
                </a:lnTo>
                <a:lnTo>
                  <a:pt x="3484" y="640"/>
                </a:lnTo>
                <a:lnTo>
                  <a:pt x="3511" y="637"/>
                </a:lnTo>
                <a:lnTo>
                  <a:pt x="3524" y="635"/>
                </a:lnTo>
                <a:lnTo>
                  <a:pt x="3536" y="632"/>
                </a:lnTo>
                <a:lnTo>
                  <a:pt x="3548" y="629"/>
                </a:lnTo>
                <a:lnTo>
                  <a:pt x="3559" y="625"/>
                </a:lnTo>
                <a:lnTo>
                  <a:pt x="3570" y="621"/>
                </a:lnTo>
                <a:lnTo>
                  <a:pt x="3581" y="617"/>
                </a:lnTo>
                <a:lnTo>
                  <a:pt x="3590" y="613"/>
                </a:lnTo>
                <a:lnTo>
                  <a:pt x="3600" y="608"/>
                </a:lnTo>
                <a:lnTo>
                  <a:pt x="3608" y="603"/>
                </a:lnTo>
                <a:lnTo>
                  <a:pt x="3618" y="597"/>
                </a:lnTo>
                <a:lnTo>
                  <a:pt x="3625" y="591"/>
                </a:lnTo>
                <a:lnTo>
                  <a:pt x="3633" y="584"/>
                </a:lnTo>
                <a:lnTo>
                  <a:pt x="3639" y="578"/>
                </a:lnTo>
                <a:lnTo>
                  <a:pt x="3646" y="571"/>
                </a:lnTo>
                <a:lnTo>
                  <a:pt x="3653" y="564"/>
                </a:lnTo>
                <a:lnTo>
                  <a:pt x="3658" y="557"/>
                </a:lnTo>
                <a:lnTo>
                  <a:pt x="3668" y="541"/>
                </a:lnTo>
                <a:lnTo>
                  <a:pt x="3676" y="526"/>
                </a:lnTo>
                <a:lnTo>
                  <a:pt x="3682" y="508"/>
                </a:lnTo>
                <a:lnTo>
                  <a:pt x="3687" y="491"/>
                </a:lnTo>
                <a:lnTo>
                  <a:pt x="3690" y="472"/>
                </a:lnTo>
                <a:lnTo>
                  <a:pt x="3691" y="454"/>
                </a:lnTo>
                <a:lnTo>
                  <a:pt x="3690" y="437"/>
                </a:lnTo>
                <a:lnTo>
                  <a:pt x="3688" y="422"/>
                </a:lnTo>
                <a:lnTo>
                  <a:pt x="3684" y="407"/>
                </a:lnTo>
                <a:lnTo>
                  <a:pt x="3680" y="393"/>
                </a:lnTo>
                <a:lnTo>
                  <a:pt x="3675" y="380"/>
                </a:lnTo>
                <a:lnTo>
                  <a:pt x="3668" y="367"/>
                </a:lnTo>
                <a:lnTo>
                  <a:pt x="3660" y="355"/>
                </a:lnTo>
                <a:lnTo>
                  <a:pt x="3651" y="344"/>
                </a:lnTo>
                <a:lnTo>
                  <a:pt x="3640" y="332"/>
                </a:lnTo>
                <a:lnTo>
                  <a:pt x="3629" y="322"/>
                </a:lnTo>
                <a:lnTo>
                  <a:pt x="3616" y="313"/>
                </a:lnTo>
                <a:lnTo>
                  <a:pt x="3601" y="303"/>
                </a:lnTo>
                <a:lnTo>
                  <a:pt x="3586" y="294"/>
                </a:lnTo>
                <a:lnTo>
                  <a:pt x="3568" y="286"/>
                </a:lnTo>
                <a:lnTo>
                  <a:pt x="3550" y="278"/>
                </a:lnTo>
                <a:lnTo>
                  <a:pt x="3530" y="270"/>
                </a:lnTo>
                <a:lnTo>
                  <a:pt x="3502" y="258"/>
                </a:lnTo>
                <a:lnTo>
                  <a:pt x="3477" y="247"/>
                </a:lnTo>
                <a:lnTo>
                  <a:pt x="3467" y="242"/>
                </a:lnTo>
                <a:lnTo>
                  <a:pt x="3457" y="236"/>
                </a:lnTo>
                <a:lnTo>
                  <a:pt x="3448" y="230"/>
                </a:lnTo>
                <a:lnTo>
                  <a:pt x="3441" y="224"/>
                </a:lnTo>
                <a:lnTo>
                  <a:pt x="3434" y="219"/>
                </a:lnTo>
                <a:lnTo>
                  <a:pt x="3428" y="213"/>
                </a:lnTo>
                <a:lnTo>
                  <a:pt x="3423" y="206"/>
                </a:lnTo>
                <a:lnTo>
                  <a:pt x="3419" y="200"/>
                </a:lnTo>
                <a:lnTo>
                  <a:pt x="3416" y="192"/>
                </a:lnTo>
                <a:lnTo>
                  <a:pt x="3414" y="184"/>
                </a:lnTo>
                <a:lnTo>
                  <a:pt x="3412" y="177"/>
                </a:lnTo>
                <a:lnTo>
                  <a:pt x="3412" y="168"/>
                </a:lnTo>
                <a:lnTo>
                  <a:pt x="3412" y="162"/>
                </a:lnTo>
                <a:lnTo>
                  <a:pt x="3413" y="154"/>
                </a:lnTo>
                <a:lnTo>
                  <a:pt x="3415" y="147"/>
                </a:lnTo>
                <a:lnTo>
                  <a:pt x="3418" y="141"/>
                </a:lnTo>
                <a:lnTo>
                  <a:pt x="3421" y="135"/>
                </a:lnTo>
                <a:lnTo>
                  <a:pt x="3426" y="129"/>
                </a:lnTo>
                <a:lnTo>
                  <a:pt x="3431" y="122"/>
                </a:lnTo>
                <a:lnTo>
                  <a:pt x="3437" y="117"/>
                </a:lnTo>
                <a:lnTo>
                  <a:pt x="3443" y="112"/>
                </a:lnTo>
                <a:lnTo>
                  <a:pt x="3450" y="107"/>
                </a:lnTo>
                <a:lnTo>
                  <a:pt x="3459" y="103"/>
                </a:lnTo>
                <a:lnTo>
                  <a:pt x="3469" y="100"/>
                </a:lnTo>
                <a:lnTo>
                  <a:pt x="3479" y="97"/>
                </a:lnTo>
                <a:lnTo>
                  <a:pt x="3489" y="95"/>
                </a:lnTo>
                <a:lnTo>
                  <a:pt x="3502" y="94"/>
                </a:lnTo>
                <a:lnTo>
                  <a:pt x="3515" y="94"/>
                </a:lnTo>
                <a:lnTo>
                  <a:pt x="3535" y="94"/>
                </a:lnTo>
                <a:lnTo>
                  <a:pt x="3555" y="96"/>
                </a:lnTo>
                <a:lnTo>
                  <a:pt x="3573" y="100"/>
                </a:lnTo>
                <a:lnTo>
                  <a:pt x="3590" y="104"/>
                </a:lnTo>
                <a:lnTo>
                  <a:pt x="3604" y="108"/>
                </a:lnTo>
                <a:lnTo>
                  <a:pt x="3618" y="113"/>
                </a:lnTo>
                <a:lnTo>
                  <a:pt x="3629" y="118"/>
                </a:lnTo>
                <a:lnTo>
                  <a:pt x="3638" y="122"/>
                </a:lnTo>
                <a:lnTo>
                  <a:pt x="3666" y="31"/>
                </a:lnTo>
                <a:lnTo>
                  <a:pt x="3653" y="25"/>
                </a:lnTo>
                <a:lnTo>
                  <a:pt x="3638" y="20"/>
                </a:lnTo>
                <a:lnTo>
                  <a:pt x="3622" y="14"/>
                </a:lnTo>
                <a:lnTo>
                  <a:pt x="3604" y="9"/>
                </a:lnTo>
                <a:lnTo>
                  <a:pt x="3585" y="6"/>
                </a:lnTo>
                <a:lnTo>
                  <a:pt x="3564" y="3"/>
                </a:lnTo>
                <a:lnTo>
                  <a:pt x="3542" y="1"/>
                </a:lnTo>
                <a:lnTo>
                  <a:pt x="3517" y="0"/>
                </a:lnTo>
                <a:lnTo>
                  <a:pt x="3492" y="1"/>
                </a:lnTo>
                <a:lnTo>
                  <a:pt x="3469" y="4"/>
                </a:lnTo>
                <a:lnTo>
                  <a:pt x="3447" y="8"/>
                </a:lnTo>
                <a:lnTo>
                  <a:pt x="3426" y="14"/>
                </a:lnTo>
                <a:lnTo>
                  <a:pt x="3406" y="22"/>
                </a:lnTo>
                <a:lnTo>
                  <a:pt x="3389" y="30"/>
                </a:lnTo>
                <a:lnTo>
                  <a:pt x="3372" y="40"/>
                </a:lnTo>
                <a:lnTo>
                  <a:pt x="3357" y="51"/>
                </a:lnTo>
                <a:lnTo>
                  <a:pt x="3343" y="64"/>
                </a:lnTo>
                <a:lnTo>
                  <a:pt x="3331" y="77"/>
                </a:lnTo>
                <a:lnTo>
                  <a:pt x="3322" y="93"/>
                </a:lnTo>
                <a:lnTo>
                  <a:pt x="3312" y="108"/>
                </a:lnTo>
                <a:lnTo>
                  <a:pt x="3306" y="124"/>
                </a:lnTo>
                <a:lnTo>
                  <a:pt x="3301" y="142"/>
                </a:lnTo>
                <a:lnTo>
                  <a:pt x="3298" y="159"/>
                </a:lnTo>
                <a:lnTo>
                  <a:pt x="3297" y="179"/>
                </a:lnTo>
                <a:lnTo>
                  <a:pt x="3298" y="194"/>
                </a:lnTo>
                <a:lnTo>
                  <a:pt x="3300" y="211"/>
                </a:lnTo>
                <a:lnTo>
                  <a:pt x="3304" y="225"/>
                </a:lnTo>
                <a:lnTo>
                  <a:pt x="3309" y="240"/>
                </a:lnTo>
                <a:lnTo>
                  <a:pt x="3316" y="253"/>
                </a:lnTo>
                <a:lnTo>
                  <a:pt x="3324" y="265"/>
                </a:lnTo>
                <a:lnTo>
                  <a:pt x="3333" y="277"/>
                </a:lnTo>
                <a:lnTo>
                  <a:pt x="3343" y="288"/>
                </a:lnTo>
                <a:lnTo>
                  <a:pt x="3355" y="299"/>
                </a:lnTo>
                <a:lnTo>
                  <a:pt x="3367" y="310"/>
                </a:lnTo>
                <a:lnTo>
                  <a:pt x="3381" y="319"/>
                </a:lnTo>
                <a:lnTo>
                  <a:pt x="3396" y="328"/>
                </a:lnTo>
                <a:lnTo>
                  <a:pt x="3412" y="336"/>
                </a:lnTo>
                <a:lnTo>
                  <a:pt x="3429" y="345"/>
                </a:lnTo>
                <a:lnTo>
                  <a:pt x="3447" y="352"/>
                </a:lnTo>
                <a:lnTo>
                  <a:pt x="3466" y="359"/>
                </a:lnTo>
                <a:lnTo>
                  <a:pt x="3492" y="369"/>
                </a:lnTo>
                <a:lnTo>
                  <a:pt x="3516" y="381"/>
                </a:lnTo>
                <a:lnTo>
                  <a:pt x="3525" y="386"/>
                </a:lnTo>
                <a:lnTo>
                  <a:pt x="3534" y="392"/>
                </a:lnTo>
                <a:lnTo>
                  <a:pt x="3543" y="397"/>
                </a:lnTo>
                <a:lnTo>
                  <a:pt x="3550" y="403"/>
                </a:lnTo>
                <a:lnTo>
                  <a:pt x="3556" y="409"/>
                </a:lnTo>
                <a:lnTo>
                  <a:pt x="3561" y="417"/>
                </a:lnTo>
                <a:lnTo>
                  <a:pt x="3565" y="423"/>
                </a:lnTo>
                <a:lnTo>
                  <a:pt x="3569" y="430"/>
                </a:lnTo>
                <a:lnTo>
                  <a:pt x="3571" y="437"/>
                </a:lnTo>
                <a:lnTo>
                  <a:pt x="3573" y="445"/>
                </a:lnTo>
                <a:lnTo>
                  <a:pt x="3575" y="454"/>
                </a:lnTo>
                <a:lnTo>
                  <a:pt x="3576" y="462"/>
                </a:lnTo>
                <a:lnTo>
                  <a:pt x="3575" y="471"/>
                </a:lnTo>
                <a:lnTo>
                  <a:pt x="3573" y="480"/>
                </a:lnTo>
                <a:lnTo>
                  <a:pt x="3571" y="489"/>
                </a:lnTo>
                <a:lnTo>
                  <a:pt x="3567" y="497"/>
                </a:lnTo>
                <a:lnTo>
                  <a:pt x="3563" y="504"/>
                </a:lnTo>
                <a:lnTo>
                  <a:pt x="3558" y="511"/>
                </a:lnTo>
                <a:lnTo>
                  <a:pt x="3553" y="517"/>
                </a:lnTo>
                <a:lnTo>
                  <a:pt x="3546" y="524"/>
                </a:lnTo>
                <a:lnTo>
                  <a:pt x="3539" y="529"/>
                </a:lnTo>
                <a:lnTo>
                  <a:pt x="3530" y="533"/>
                </a:lnTo>
                <a:lnTo>
                  <a:pt x="3521" y="537"/>
                </a:lnTo>
                <a:lnTo>
                  <a:pt x="3511" y="540"/>
                </a:lnTo>
                <a:lnTo>
                  <a:pt x="3500" y="543"/>
                </a:lnTo>
                <a:lnTo>
                  <a:pt x="3488" y="545"/>
                </a:lnTo>
                <a:lnTo>
                  <a:pt x="3476" y="546"/>
                </a:lnTo>
                <a:lnTo>
                  <a:pt x="3463" y="546"/>
                </a:lnTo>
                <a:lnTo>
                  <a:pt x="3441" y="546"/>
                </a:lnTo>
                <a:lnTo>
                  <a:pt x="3420" y="543"/>
                </a:lnTo>
                <a:lnTo>
                  <a:pt x="3400" y="540"/>
                </a:lnTo>
                <a:lnTo>
                  <a:pt x="3379" y="535"/>
                </a:lnTo>
                <a:lnTo>
                  <a:pt x="3361" y="529"/>
                </a:lnTo>
                <a:lnTo>
                  <a:pt x="3343" y="523"/>
                </a:lnTo>
                <a:lnTo>
                  <a:pt x="3327" y="514"/>
                </a:lnTo>
                <a:lnTo>
                  <a:pt x="3312" y="507"/>
                </a:lnTo>
                <a:lnTo>
                  <a:pt x="3288" y="601"/>
                </a:lnTo>
                <a:close/>
                <a:moveTo>
                  <a:pt x="3188" y="263"/>
                </a:moveTo>
                <a:lnTo>
                  <a:pt x="2955" y="263"/>
                </a:lnTo>
                <a:lnTo>
                  <a:pt x="2955" y="104"/>
                </a:lnTo>
                <a:lnTo>
                  <a:pt x="3202" y="104"/>
                </a:lnTo>
                <a:lnTo>
                  <a:pt x="3202" y="10"/>
                </a:lnTo>
                <a:lnTo>
                  <a:pt x="2841" y="10"/>
                </a:lnTo>
                <a:lnTo>
                  <a:pt x="2841" y="631"/>
                </a:lnTo>
                <a:lnTo>
                  <a:pt x="3216" y="631"/>
                </a:lnTo>
                <a:lnTo>
                  <a:pt x="3216" y="537"/>
                </a:lnTo>
                <a:lnTo>
                  <a:pt x="2955" y="537"/>
                </a:lnTo>
                <a:lnTo>
                  <a:pt x="2955" y="355"/>
                </a:lnTo>
                <a:lnTo>
                  <a:pt x="3188" y="355"/>
                </a:lnTo>
                <a:lnTo>
                  <a:pt x="3188" y="263"/>
                </a:lnTo>
                <a:close/>
                <a:moveTo>
                  <a:pt x="2727" y="523"/>
                </a:moveTo>
                <a:lnTo>
                  <a:pt x="2714" y="528"/>
                </a:lnTo>
                <a:lnTo>
                  <a:pt x="2701" y="532"/>
                </a:lnTo>
                <a:lnTo>
                  <a:pt x="2687" y="536"/>
                </a:lnTo>
                <a:lnTo>
                  <a:pt x="2671" y="539"/>
                </a:lnTo>
                <a:lnTo>
                  <a:pt x="2655" y="542"/>
                </a:lnTo>
                <a:lnTo>
                  <a:pt x="2637" y="544"/>
                </a:lnTo>
                <a:lnTo>
                  <a:pt x="2621" y="545"/>
                </a:lnTo>
                <a:lnTo>
                  <a:pt x="2604" y="545"/>
                </a:lnTo>
                <a:lnTo>
                  <a:pt x="2590" y="545"/>
                </a:lnTo>
                <a:lnTo>
                  <a:pt x="2579" y="544"/>
                </a:lnTo>
                <a:lnTo>
                  <a:pt x="2567" y="543"/>
                </a:lnTo>
                <a:lnTo>
                  <a:pt x="2555" y="541"/>
                </a:lnTo>
                <a:lnTo>
                  <a:pt x="2544" y="539"/>
                </a:lnTo>
                <a:lnTo>
                  <a:pt x="2533" y="537"/>
                </a:lnTo>
                <a:lnTo>
                  <a:pt x="2522" y="534"/>
                </a:lnTo>
                <a:lnTo>
                  <a:pt x="2512" y="530"/>
                </a:lnTo>
                <a:lnTo>
                  <a:pt x="2502" y="526"/>
                </a:lnTo>
                <a:lnTo>
                  <a:pt x="2493" y="522"/>
                </a:lnTo>
                <a:lnTo>
                  <a:pt x="2483" y="516"/>
                </a:lnTo>
                <a:lnTo>
                  <a:pt x="2475" y="511"/>
                </a:lnTo>
                <a:lnTo>
                  <a:pt x="2467" y="505"/>
                </a:lnTo>
                <a:lnTo>
                  <a:pt x="2459" y="499"/>
                </a:lnTo>
                <a:lnTo>
                  <a:pt x="2451" y="492"/>
                </a:lnTo>
                <a:lnTo>
                  <a:pt x="2444" y="486"/>
                </a:lnTo>
                <a:lnTo>
                  <a:pt x="2437" y="477"/>
                </a:lnTo>
                <a:lnTo>
                  <a:pt x="2431" y="470"/>
                </a:lnTo>
                <a:lnTo>
                  <a:pt x="2426" y="462"/>
                </a:lnTo>
                <a:lnTo>
                  <a:pt x="2420" y="453"/>
                </a:lnTo>
                <a:lnTo>
                  <a:pt x="2414" y="443"/>
                </a:lnTo>
                <a:lnTo>
                  <a:pt x="2410" y="434"/>
                </a:lnTo>
                <a:lnTo>
                  <a:pt x="2406" y="425"/>
                </a:lnTo>
                <a:lnTo>
                  <a:pt x="2402" y="415"/>
                </a:lnTo>
                <a:lnTo>
                  <a:pt x="2396" y="393"/>
                </a:lnTo>
                <a:lnTo>
                  <a:pt x="2391" y="371"/>
                </a:lnTo>
                <a:lnTo>
                  <a:pt x="2389" y="347"/>
                </a:lnTo>
                <a:lnTo>
                  <a:pt x="2388" y="322"/>
                </a:lnTo>
                <a:lnTo>
                  <a:pt x="2388" y="309"/>
                </a:lnTo>
                <a:lnTo>
                  <a:pt x="2389" y="295"/>
                </a:lnTo>
                <a:lnTo>
                  <a:pt x="2390" y="282"/>
                </a:lnTo>
                <a:lnTo>
                  <a:pt x="2392" y="270"/>
                </a:lnTo>
                <a:lnTo>
                  <a:pt x="2394" y="257"/>
                </a:lnTo>
                <a:lnTo>
                  <a:pt x="2397" y="246"/>
                </a:lnTo>
                <a:lnTo>
                  <a:pt x="2400" y="235"/>
                </a:lnTo>
                <a:lnTo>
                  <a:pt x="2403" y="223"/>
                </a:lnTo>
                <a:lnTo>
                  <a:pt x="2408" y="213"/>
                </a:lnTo>
                <a:lnTo>
                  <a:pt x="2412" y="203"/>
                </a:lnTo>
                <a:lnTo>
                  <a:pt x="2418" y="193"/>
                </a:lnTo>
                <a:lnTo>
                  <a:pt x="2423" y="184"/>
                </a:lnTo>
                <a:lnTo>
                  <a:pt x="2429" y="176"/>
                </a:lnTo>
                <a:lnTo>
                  <a:pt x="2435" y="168"/>
                </a:lnTo>
                <a:lnTo>
                  <a:pt x="2441" y="159"/>
                </a:lnTo>
                <a:lnTo>
                  <a:pt x="2448" y="152"/>
                </a:lnTo>
                <a:lnTo>
                  <a:pt x="2457" y="145"/>
                </a:lnTo>
                <a:lnTo>
                  <a:pt x="2464" y="139"/>
                </a:lnTo>
                <a:lnTo>
                  <a:pt x="2472" y="133"/>
                </a:lnTo>
                <a:lnTo>
                  <a:pt x="2480" y="127"/>
                </a:lnTo>
                <a:lnTo>
                  <a:pt x="2489" y="121"/>
                </a:lnTo>
                <a:lnTo>
                  <a:pt x="2499" y="117"/>
                </a:lnTo>
                <a:lnTo>
                  <a:pt x="2508" y="112"/>
                </a:lnTo>
                <a:lnTo>
                  <a:pt x="2517" y="109"/>
                </a:lnTo>
                <a:lnTo>
                  <a:pt x="2538" y="102"/>
                </a:lnTo>
                <a:lnTo>
                  <a:pt x="2559" y="98"/>
                </a:lnTo>
                <a:lnTo>
                  <a:pt x="2582" y="95"/>
                </a:lnTo>
                <a:lnTo>
                  <a:pt x="2605" y="94"/>
                </a:lnTo>
                <a:lnTo>
                  <a:pt x="2623" y="95"/>
                </a:lnTo>
                <a:lnTo>
                  <a:pt x="2641" y="96"/>
                </a:lnTo>
                <a:lnTo>
                  <a:pt x="2658" y="98"/>
                </a:lnTo>
                <a:lnTo>
                  <a:pt x="2673" y="101"/>
                </a:lnTo>
                <a:lnTo>
                  <a:pt x="2688" y="105"/>
                </a:lnTo>
                <a:lnTo>
                  <a:pt x="2701" y="109"/>
                </a:lnTo>
                <a:lnTo>
                  <a:pt x="2714" y="113"/>
                </a:lnTo>
                <a:lnTo>
                  <a:pt x="2726" y="118"/>
                </a:lnTo>
                <a:lnTo>
                  <a:pt x="2750" y="28"/>
                </a:lnTo>
                <a:lnTo>
                  <a:pt x="2740" y="24"/>
                </a:lnTo>
                <a:lnTo>
                  <a:pt x="2728" y="19"/>
                </a:lnTo>
                <a:lnTo>
                  <a:pt x="2712" y="13"/>
                </a:lnTo>
                <a:lnTo>
                  <a:pt x="2695" y="9"/>
                </a:lnTo>
                <a:lnTo>
                  <a:pt x="2674" y="6"/>
                </a:lnTo>
                <a:lnTo>
                  <a:pt x="2652" y="3"/>
                </a:lnTo>
                <a:lnTo>
                  <a:pt x="2627" y="1"/>
                </a:lnTo>
                <a:lnTo>
                  <a:pt x="2600" y="0"/>
                </a:lnTo>
                <a:lnTo>
                  <a:pt x="2583" y="1"/>
                </a:lnTo>
                <a:lnTo>
                  <a:pt x="2566" y="2"/>
                </a:lnTo>
                <a:lnTo>
                  <a:pt x="2548" y="4"/>
                </a:lnTo>
                <a:lnTo>
                  <a:pt x="2532" y="6"/>
                </a:lnTo>
                <a:lnTo>
                  <a:pt x="2515" y="9"/>
                </a:lnTo>
                <a:lnTo>
                  <a:pt x="2499" y="13"/>
                </a:lnTo>
                <a:lnTo>
                  <a:pt x="2483" y="17"/>
                </a:lnTo>
                <a:lnTo>
                  <a:pt x="2468" y="23"/>
                </a:lnTo>
                <a:lnTo>
                  <a:pt x="2454" y="29"/>
                </a:lnTo>
                <a:lnTo>
                  <a:pt x="2439" y="35"/>
                </a:lnTo>
                <a:lnTo>
                  <a:pt x="2426" y="42"/>
                </a:lnTo>
                <a:lnTo>
                  <a:pt x="2411" y="50"/>
                </a:lnTo>
                <a:lnTo>
                  <a:pt x="2399" y="59"/>
                </a:lnTo>
                <a:lnTo>
                  <a:pt x="2387" y="68"/>
                </a:lnTo>
                <a:lnTo>
                  <a:pt x="2374" y="77"/>
                </a:lnTo>
                <a:lnTo>
                  <a:pt x="2363" y="87"/>
                </a:lnTo>
                <a:lnTo>
                  <a:pt x="2352" y="99"/>
                </a:lnTo>
                <a:lnTo>
                  <a:pt x="2342" y="110"/>
                </a:lnTo>
                <a:lnTo>
                  <a:pt x="2332" y="122"/>
                </a:lnTo>
                <a:lnTo>
                  <a:pt x="2323" y="135"/>
                </a:lnTo>
                <a:lnTo>
                  <a:pt x="2315" y="148"/>
                </a:lnTo>
                <a:lnTo>
                  <a:pt x="2307" y="162"/>
                </a:lnTo>
                <a:lnTo>
                  <a:pt x="2300" y="176"/>
                </a:lnTo>
                <a:lnTo>
                  <a:pt x="2293" y="190"/>
                </a:lnTo>
                <a:lnTo>
                  <a:pt x="2288" y="206"/>
                </a:lnTo>
                <a:lnTo>
                  <a:pt x="2283" y="222"/>
                </a:lnTo>
                <a:lnTo>
                  <a:pt x="2278" y="239"/>
                </a:lnTo>
                <a:lnTo>
                  <a:pt x="2275" y="255"/>
                </a:lnTo>
                <a:lnTo>
                  <a:pt x="2272" y="273"/>
                </a:lnTo>
                <a:lnTo>
                  <a:pt x="2270" y="290"/>
                </a:lnTo>
                <a:lnTo>
                  <a:pt x="2269" y="309"/>
                </a:lnTo>
                <a:lnTo>
                  <a:pt x="2269" y="328"/>
                </a:lnTo>
                <a:lnTo>
                  <a:pt x="2269" y="346"/>
                </a:lnTo>
                <a:lnTo>
                  <a:pt x="2270" y="362"/>
                </a:lnTo>
                <a:lnTo>
                  <a:pt x="2272" y="380"/>
                </a:lnTo>
                <a:lnTo>
                  <a:pt x="2274" y="395"/>
                </a:lnTo>
                <a:lnTo>
                  <a:pt x="2277" y="412"/>
                </a:lnTo>
                <a:lnTo>
                  <a:pt x="2281" y="427"/>
                </a:lnTo>
                <a:lnTo>
                  <a:pt x="2285" y="441"/>
                </a:lnTo>
                <a:lnTo>
                  <a:pt x="2290" y="457"/>
                </a:lnTo>
                <a:lnTo>
                  <a:pt x="2295" y="470"/>
                </a:lnTo>
                <a:lnTo>
                  <a:pt x="2302" y="484"/>
                </a:lnTo>
                <a:lnTo>
                  <a:pt x="2309" y="497"/>
                </a:lnTo>
                <a:lnTo>
                  <a:pt x="2317" y="509"/>
                </a:lnTo>
                <a:lnTo>
                  <a:pt x="2325" y="522"/>
                </a:lnTo>
                <a:lnTo>
                  <a:pt x="2333" y="534"/>
                </a:lnTo>
                <a:lnTo>
                  <a:pt x="2343" y="544"/>
                </a:lnTo>
                <a:lnTo>
                  <a:pt x="2353" y="555"/>
                </a:lnTo>
                <a:lnTo>
                  <a:pt x="2363" y="565"/>
                </a:lnTo>
                <a:lnTo>
                  <a:pt x="2374" y="574"/>
                </a:lnTo>
                <a:lnTo>
                  <a:pt x="2386" y="583"/>
                </a:lnTo>
                <a:lnTo>
                  <a:pt x="2398" y="592"/>
                </a:lnTo>
                <a:lnTo>
                  <a:pt x="2411" y="599"/>
                </a:lnTo>
                <a:lnTo>
                  <a:pt x="2424" y="606"/>
                </a:lnTo>
                <a:lnTo>
                  <a:pt x="2438" y="612"/>
                </a:lnTo>
                <a:lnTo>
                  <a:pt x="2452" y="618"/>
                </a:lnTo>
                <a:lnTo>
                  <a:pt x="2467" y="623"/>
                </a:lnTo>
                <a:lnTo>
                  <a:pt x="2482" y="628"/>
                </a:lnTo>
                <a:lnTo>
                  <a:pt x="2499" y="632"/>
                </a:lnTo>
                <a:lnTo>
                  <a:pt x="2515" y="635"/>
                </a:lnTo>
                <a:lnTo>
                  <a:pt x="2532" y="637"/>
                </a:lnTo>
                <a:lnTo>
                  <a:pt x="2549" y="639"/>
                </a:lnTo>
                <a:lnTo>
                  <a:pt x="2567" y="640"/>
                </a:lnTo>
                <a:lnTo>
                  <a:pt x="2585" y="641"/>
                </a:lnTo>
                <a:lnTo>
                  <a:pt x="2612" y="640"/>
                </a:lnTo>
                <a:lnTo>
                  <a:pt x="2637" y="638"/>
                </a:lnTo>
                <a:lnTo>
                  <a:pt x="2661" y="635"/>
                </a:lnTo>
                <a:lnTo>
                  <a:pt x="2684" y="632"/>
                </a:lnTo>
                <a:lnTo>
                  <a:pt x="2702" y="628"/>
                </a:lnTo>
                <a:lnTo>
                  <a:pt x="2720" y="622"/>
                </a:lnTo>
                <a:lnTo>
                  <a:pt x="2734" y="617"/>
                </a:lnTo>
                <a:lnTo>
                  <a:pt x="2745" y="612"/>
                </a:lnTo>
                <a:lnTo>
                  <a:pt x="2727" y="523"/>
                </a:lnTo>
                <a:close/>
                <a:moveTo>
                  <a:pt x="2058" y="10"/>
                </a:moveTo>
                <a:lnTo>
                  <a:pt x="2058" y="631"/>
                </a:lnTo>
                <a:lnTo>
                  <a:pt x="2171" y="631"/>
                </a:lnTo>
                <a:lnTo>
                  <a:pt x="2171" y="10"/>
                </a:lnTo>
                <a:lnTo>
                  <a:pt x="2058" y="10"/>
                </a:lnTo>
                <a:close/>
                <a:moveTo>
                  <a:pt x="1776" y="631"/>
                </a:moveTo>
                <a:lnTo>
                  <a:pt x="1991" y="10"/>
                </a:lnTo>
                <a:lnTo>
                  <a:pt x="1871" y="10"/>
                </a:lnTo>
                <a:lnTo>
                  <a:pt x="1780" y="294"/>
                </a:lnTo>
                <a:lnTo>
                  <a:pt x="1771" y="322"/>
                </a:lnTo>
                <a:lnTo>
                  <a:pt x="1762" y="351"/>
                </a:lnTo>
                <a:lnTo>
                  <a:pt x="1754" y="379"/>
                </a:lnTo>
                <a:lnTo>
                  <a:pt x="1746" y="407"/>
                </a:lnTo>
                <a:lnTo>
                  <a:pt x="1738" y="435"/>
                </a:lnTo>
                <a:lnTo>
                  <a:pt x="1730" y="463"/>
                </a:lnTo>
                <a:lnTo>
                  <a:pt x="1724" y="491"/>
                </a:lnTo>
                <a:lnTo>
                  <a:pt x="1717" y="518"/>
                </a:lnTo>
                <a:lnTo>
                  <a:pt x="1715" y="518"/>
                </a:lnTo>
                <a:lnTo>
                  <a:pt x="1709" y="491"/>
                </a:lnTo>
                <a:lnTo>
                  <a:pt x="1702" y="462"/>
                </a:lnTo>
                <a:lnTo>
                  <a:pt x="1695" y="434"/>
                </a:lnTo>
                <a:lnTo>
                  <a:pt x="1688" y="406"/>
                </a:lnTo>
                <a:lnTo>
                  <a:pt x="1680" y="379"/>
                </a:lnTo>
                <a:lnTo>
                  <a:pt x="1672" y="350"/>
                </a:lnTo>
                <a:lnTo>
                  <a:pt x="1663" y="321"/>
                </a:lnTo>
                <a:lnTo>
                  <a:pt x="1654" y="292"/>
                </a:lnTo>
                <a:lnTo>
                  <a:pt x="1570" y="10"/>
                </a:lnTo>
                <a:lnTo>
                  <a:pt x="1447" y="10"/>
                </a:lnTo>
                <a:lnTo>
                  <a:pt x="1647" y="631"/>
                </a:lnTo>
                <a:lnTo>
                  <a:pt x="1776" y="631"/>
                </a:lnTo>
                <a:close/>
                <a:moveTo>
                  <a:pt x="1090" y="97"/>
                </a:moveTo>
                <a:lnTo>
                  <a:pt x="1101" y="95"/>
                </a:lnTo>
                <a:lnTo>
                  <a:pt x="1117" y="93"/>
                </a:lnTo>
                <a:lnTo>
                  <a:pt x="1136" y="92"/>
                </a:lnTo>
                <a:lnTo>
                  <a:pt x="1161" y="91"/>
                </a:lnTo>
                <a:lnTo>
                  <a:pt x="1174" y="92"/>
                </a:lnTo>
                <a:lnTo>
                  <a:pt x="1187" y="93"/>
                </a:lnTo>
                <a:lnTo>
                  <a:pt x="1199" y="95"/>
                </a:lnTo>
                <a:lnTo>
                  <a:pt x="1210" y="97"/>
                </a:lnTo>
                <a:lnTo>
                  <a:pt x="1222" y="100"/>
                </a:lnTo>
                <a:lnTo>
                  <a:pt x="1231" y="105"/>
                </a:lnTo>
                <a:lnTo>
                  <a:pt x="1240" y="109"/>
                </a:lnTo>
                <a:lnTo>
                  <a:pt x="1248" y="115"/>
                </a:lnTo>
                <a:lnTo>
                  <a:pt x="1256" y="121"/>
                </a:lnTo>
                <a:lnTo>
                  <a:pt x="1263" y="130"/>
                </a:lnTo>
                <a:lnTo>
                  <a:pt x="1268" y="137"/>
                </a:lnTo>
                <a:lnTo>
                  <a:pt x="1273" y="146"/>
                </a:lnTo>
                <a:lnTo>
                  <a:pt x="1277" y="156"/>
                </a:lnTo>
                <a:lnTo>
                  <a:pt x="1279" y="167"/>
                </a:lnTo>
                <a:lnTo>
                  <a:pt x="1281" y="178"/>
                </a:lnTo>
                <a:lnTo>
                  <a:pt x="1281" y="190"/>
                </a:lnTo>
                <a:lnTo>
                  <a:pt x="1281" y="202"/>
                </a:lnTo>
                <a:lnTo>
                  <a:pt x="1279" y="212"/>
                </a:lnTo>
                <a:lnTo>
                  <a:pt x="1277" y="222"/>
                </a:lnTo>
                <a:lnTo>
                  <a:pt x="1273" y="232"/>
                </a:lnTo>
                <a:lnTo>
                  <a:pt x="1268" y="242"/>
                </a:lnTo>
                <a:lnTo>
                  <a:pt x="1263" y="250"/>
                </a:lnTo>
                <a:lnTo>
                  <a:pt x="1255" y="257"/>
                </a:lnTo>
                <a:lnTo>
                  <a:pt x="1248" y="264"/>
                </a:lnTo>
                <a:lnTo>
                  <a:pt x="1240" y="271"/>
                </a:lnTo>
                <a:lnTo>
                  <a:pt x="1231" y="277"/>
                </a:lnTo>
                <a:lnTo>
                  <a:pt x="1221" y="281"/>
                </a:lnTo>
                <a:lnTo>
                  <a:pt x="1209" y="285"/>
                </a:lnTo>
                <a:lnTo>
                  <a:pt x="1197" y="288"/>
                </a:lnTo>
                <a:lnTo>
                  <a:pt x="1185" y="291"/>
                </a:lnTo>
                <a:lnTo>
                  <a:pt x="1171" y="292"/>
                </a:lnTo>
                <a:lnTo>
                  <a:pt x="1158" y="292"/>
                </a:lnTo>
                <a:lnTo>
                  <a:pt x="1090" y="292"/>
                </a:lnTo>
                <a:lnTo>
                  <a:pt x="1090" y="97"/>
                </a:lnTo>
                <a:close/>
                <a:moveTo>
                  <a:pt x="978" y="631"/>
                </a:moveTo>
                <a:lnTo>
                  <a:pt x="1090" y="631"/>
                </a:lnTo>
                <a:lnTo>
                  <a:pt x="1090" y="375"/>
                </a:lnTo>
                <a:lnTo>
                  <a:pt x="1148" y="375"/>
                </a:lnTo>
                <a:lnTo>
                  <a:pt x="1159" y="377"/>
                </a:lnTo>
                <a:lnTo>
                  <a:pt x="1170" y="378"/>
                </a:lnTo>
                <a:lnTo>
                  <a:pt x="1180" y="380"/>
                </a:lnTo>
                <a:lnTo>
                  <a:pt x="1190" y="382"/>
                </a:lnTo>
                <a:lnTo>
                  <a:pt x="1198" y="385"/>
                </a:lnTo>
                <a:lnTo>
                  <a:pt x="1206" y="389"/>
                </a:lnTo>
                <a:lnTo>
                  <a:pt x="1213" y="394"/>
                </a:lnTo>
                <a:lnTo>
                  <a:pt x="1221" y="400"/>
                </a:lnTo>
                <a:lnTo>
                  <a:pt x="1227" y="407"/>
                </a:lnTo>
                <a:lnTo>
                  <a:pt x="1233" y="415"/>
                </a:lnTo>
                <a:lnTo>
                  <a:pt x="1238" y="424"/>
                </a:lnTo>
                <a:lnTo>
                  <a:pt x="1243" y="433"/>
                </a:lnTo>
                <a:lnTo>
                  <a:pt x="1247" y="444"/>
                </a:lnTo>
                <a:lnTo>
                  <a:pt x="1251" y="457"/>
                </a:lnTo>
                <a:lnTo>
                  <a:pt x="1255" y="470"/>
                </a:lnTo>
                <a:lnTo>
                  <a:pt x="1259" y="485"/>
                </a:lnTo>
                <a:lnTo>
                  <a:pt x="1272" y="537"/>
                </a:lnTo>
                <a:lnTo>
                  <a:pt x="1283" y="579"/>
                </a:lnTo>
                <a:lnTo>
                  <a:pt x="1288" y="597"/>
                </a:lnTo>
                <a:lnTo>
                  <a:pt x="1292" y="611"/>
                </a:lnTo>
                <a:lnTo>
                  <a:pt x="1297" y="622"/>
                </a:lnTo>
                <a:lnTo>
                  <a:pt x="1301" y="631"/>
                </a:lnTo>
                <a:lnTo>
                  <a:pt x="1417" y="631"/>
                </a:lnTo>
                <a:lnTo>
                  <a:pt x="1413" y="619"/>
                </a:lnTo>
                <a:lnTo>
                  <a:pt x="1406" y="605"/>
                </a:lnTo>
                <a:lnTo>
                  <a:pt x="1401" y="585"/>
                </a:lnTo>
                <a:lnTo>
                  <a:pt x="1395" y="565"/>
                </a:lnTo>
                <a:lnTo>
                  <a:pt x="1389" y="540"/>
                </a:lnTo>
                <a:lnTo>
                  <a:pt x="1382" y="514"/>
                </a:lnTo>
                <a:lnTo>
                  <a:pt x="1376" y="487"/>
                </a:lnTo>
                <a:lnTo>
                  <a:pt x="1368" y="458"/>
                </a:lnTo>
                <a:lnTo>
                  <a:pt x="1362" y="436"/>
                </a:lnTo>
                <a:lnTo>
                  <a:pt x="1354" y="416"/>
                </a:lnTo>
                <a:lnTo>
                  <a:pt x="1346" y="398"/>
                </a:lnTo>
                <a:lnTo>
                  <a:pt x="1336" y="382"/>
                </a:lnTo>
                <a:lnTo>
                  <a:pt x="1330" y="374"/>
                </a:lnTo>
                <a:lnTo>
                  <a:pt x="1324" y="367"/>
                </a:lnTo>
                <a:lnTo>
                  <a:pt x="1318" y="361"/>
                </a:lnTo>
                <a:lnTo>
                  <a:pt x="1312" y="355"/>
                </a:lnTo>
                <a:lnTo>
                  <a:pt x="1305" y="350"/>
                </a:lnTo>
                <a:lnTo>
                  <a:pt x="1298" y="346"/>
                </a:lnTo>
                <a:lnTo>
                  <a:pt x="1290" y="342"/>
                </a:lnTo>
                <a:lnTo>
                  <a:pt x="1282" y="337"/>
                </a:lnTo>
                <a:lnTo>
                  <a:pt x="1282" y="335"/>
                </a:lnTo>
                <a:lnTo>
                  <a:pt x="1292" y="330"/>
                </a:lnTo>
                <a:lnTo>
                  <a:pt x="1304" y="326"/>
                </a:lnTo>
                <a:lnTo>
                  <a:pt x="1314" y="320"/>
                </a:lnTo>
                <a:lnTo>
                  <a:pt x="1324" y="314"/>
                </a:lnTo>
                <a:lnTo>
                  <a:pt x="1334" y="306"/>
                </a:lnTo>
                <a:lnTo>
                  <a:pt x="1343" y="298"/>
                </a:lnTo>
                <a:lnTo>
                  <a:pt x="1352" y="289"/>
                </a:lnTo>
                <a:lnTo>
                  <a:pt x="1360" y="280"/>
                </a:lnTo>
                <a:lnTo>
                  <a:pt x="1367" y="270"/>
                </a:lnTo>
                <a:lnTo>
                  <a:pt x="1374" y="258"/>
                </a:lnTo>
                <a:lnTo>
                  <a:pt x="1380" y="247"/>
                </a:lnTo>
                <a:lnTo>
                  <a:pt x="1385" y="235"/>
                </a:lnTo>
                <a:lnTo>
                  <a:pt x="1389" y="222"/>
                </a:lnTo>
                <a:lnTo>
                  <a:pt x="1392" y="209"/>
                </a:lnTo>
                <a:lnTo>
                  <a:pt x="1394" y="194"/>
                </a:lnTo>
                <a:lnTo>
                  <a:pt x="1394" y="180"/>
                </a:lnTo>
                <a:lnTo>
                  <a:pt x="1393" y="160"/>
                </a:lnTo>
                <a:lnTo>
                  <a:pt x="1391" y="142"/>
                </a:lnTo>
                <a:lnTo>
                  <a:pt x="1386" y="124"/>
                </a:lnTo>
                <a:lnTo>
                  <a:pt x="1381" y="108"/>
                </a:lnTo>
                <a:lnTo>
                  <a:pt x="1373" y="94"/>
                </a:lnTo>
                <a:lnTo>
                  <a:pt x="1363" y="79"/>
                </a:lnTo>
                <a:lnTo>
                  <a:pt x="1353" y="67"/>
                </a:lnTo>
                <a:lnTo>
                  <a:pt x="1341" y="56"/>
                </a:lnTo>
                <a:lnTo>
                  <a:pt x="1333" y="49"/>
                </a:lnTo>
                <a:lnTo>
                  <a:pt x="1324" y="43"/>
                </a:lnTo>
                <a:lnTo>
                  <a:pt x="1315" y="38"/>
                </a:lnTo>
                <a:lnTo>
                  <a:pt x="1306" y="33"/>
                </a:lnTo>
                <a:lnTo>
                  <a:pt x="1296" y="28"/>
                </a:lnTo>
                <a:lnTo>
                  <a:pt x="1285" y="24"/>
                </a:lnTo>
                <a:lnTo>
                  <a:pt x="1275" y="21"/>
                </a:lnTo>
                <a:lnTo>
                  <a:pt x="1263" y="17"/>
                </a:lnTo>
                <a:lnTo>
                  <a:pt x="1238" y="12"/>
                </a:lnTo>
                <a:lnTo>
                  <a:pt x="1211" y="8"/>
                </a:lnTo>
                <a:lnTo>
                  <a:pt x="1181" y="6"/>
                </a:lnTo>
                <a:lnTo>
                  <a:pt x="1150" y="5"/>
                </a:lnTo>
                <a:lnTo>
                  <a:pt x="1125" y="5"/>
                </a:lnTo>
                <a:lnTo>
                  <a:pt x="1101" y="6"/>
                </a:lnTo>
                <a:lnTo>
                  <a:pt x="1078" y="7"/>
                </a:lnTo>
                <a:lnTo>
                  <a:pt x="1055" y="9"/>
                </a:lnTo>
                <a:lnTo>
                  <a:pt x="1034" y="11"/>
                </a:lnTo>
                <a:lnTo>
                  <a:pt x="1014" y="13"/>
                </a:lnTo>
                <a:lnTo>
                  <a:pt x="995" y="15"/>
                </a:lnTo>
                <a:lnTo>
                  <a:pt x="978" y="19"/>
                </a:lnTo>
                <a:lnTo>
                  <a:pt x="978" y="631"/>
                </a:lnTo>
                <a:close/>
                <a:moveTo>
                  <a:pt x="852" y="263"/>
                </a:moveTo>
                <a:lnTo>
                  <a:pt x="617" y="263"/>
                </a:lnTo>
                <a:lnTo>
                  <a:pt x="617" y="104"/>
                </a:lnTo>
                <a:lnTo>
                  <a:pt x="865" y="104"/>
                </a:lnTo>
                <a:lnTo>
                  <a:pt x="865" y="10"/>
                </a:lnTo>
                <a:lnTo>
                  <a:pt x="504" y="10"/>
                </a:lnTo>
                <a:lnTo>
                  <a:pt x="504" y="631"/>
                </a:lnTo>
                <a:lnTo>
                  <a:pt x="879" y="631"/>
                </a:lnTo>
                <a:lnTo>
                  <a:pt x="879" y="537"/>
                </a:lnTo>
                <a:lnTo>
                  <a:pt x="617" y="537"/>
                </a:lnTo>
                <a:lnTo>
                  <a:pt x="617" y="355"/>
                </a:lnTo>
                <a:lnTo>
                  <a:pt x="852" y="355"/>
                </a:lnTo>
                <a:lnTo>
                  <a:pt x="852" y="263"/>
                </a:lnTo>
                <a:close/>
                <a:moveTo>
                  <a:pt x="0" y="601"/>
                </a:moveTo>
                <a:lnTo>
                  <a:pt x="14" y="609"/>
                </a:lnTo>
                <a:lnTo>
                  <a:pt x="32" y="616"/>
                </a:lnTo>
                <a:lnTo>
                  <a:pt x="50" y="622"/>
                </a:lnTo>
                <a:lnTo>
                  <a:pt x="72" y="629"/>
                </a:lnTo>
                <a:lnTo>
                  <a:pt x="94" y="634"/>
                </a:lnTo>
                <a:lnTo>
                  <a:pt x="118" y="637"/>
                </a:lnTo>
                <a:lnTo>
                  <a:pt x="143" y="640"/>
                </a:lnTo>
                <a:lnTo>
                  <a:pt x="167" y="641"/>
                </a:lnTo>
                <a:lnTo>
                  <a:pt x="196" y="640"/>
                </a:lnTo>
                <a:lnTo>
                  <a:pt x="224" y="637"/>
                </a:lnTo>
                <a:lnTo>
                  <a:pt x="236" y="635"/>
                </a:lnTo>
                <a:lnTo>
                  <a:pt x="248" y="632"/>
                </a:lnTo>
                <a:lnTo>
                  <a:pt x="261" y="629"/>
                </a:lnTo>
                <a:lnTo>
                  <a:pt x="272" y="625"/>
                </a:lnTo>
                <a:lnTo>
                  <a:pt x="282" y="621"/>
                </a:lnTo>
                <a:lnTo>
                  <a:pt x="293" y="617"/>
                </a:lnTo>
                <a:lnTo>
                  <a:pt x="303" y="613"/>
                </a:lnTo>
                <a:lnTo>
                  <a:pt x="312" y="608"/>
                </a:lnTo>
                <a:lnTo>
                  <a:pt x="321" y="603"/>
                </a:lnTo>
                <a:lnTo>
                  <a:pt x="330" y="597"/>
                </a:lnTo>
                <a:lnTo>
                  <a:pt x="338" y="591"/>
                </a:lnTo>
                <a:lnTo>
                  <a:pt x="345" y="584"/>
                </a:lnTo>
                <a:lnTo>
                  <a:pt x="352" y="578"/>
                </a:lnTo>
                <a:lnTo>
                  <a:pt x="358" y="571"/>
                </a:lnTo>
                <a:lnTo>
                  <a:pt x="365" y="564"/>
                </a:lnTo>
                <a:lnTo>
                  <a:pt x="371" y="557"/>
                </a:lnTo>
                <a:lnTo>
                  <a:pt x="380" y="541"/>
                </a:lnTo>
                <a:lnTo>
                  <a:pt x="388" y="526"/>
                </a:lnTo>
                <a:lnTo>
                  <a:pt x="394" y="508"/>
                </a:lnTo>
                <a:lnTo>
                  <a:pt x="400" y="491"/>
                </a:lnTo>
                <a:lnTo>
                  <a:pt x="402" y="472"/>
                </a:lnTo>
                <a:lnTo>
                  <a:pt x="403" y="454"/>
                </a:lnTo>
                <a:lnTo>
                  <a:pt x="402" y="437"/>
                </a:lnTo>
                <a:lnTo>
                  <a:pt x="401" y="422"/>
                </a:lnTo>
                <a:lnTo>
                  <a:pt x="397" y="407"/>
                </a:lnTo>
                <a:lnTo>
                  <a:pt x="393" y="393"/>
                </a:lnTo>
                <a:lnTo>
                  <a:pt x="387" y="380"/>
                </a:lnTo>
                <a:lnTo>
                  <a:pt x="381" y="367"/>
                </a:lnTo>
                <a:lnTo>
                  <a:pt x="373" y="355"/>
                </a:lnTo>
                <a:lnTo>
                  <a:pt x="364" y="344"/>
                </a:lnTo>
                <a:lnTo>
                  <a:pt x="353" y="332"/>
                </a:lnTo>
                <a:lnTo>
                  <a:pt x="341" y="322"/>
                </a:lnTo>
                <a:lnTo>
                  <a:pt x="328" y="313"/>
                </a:lnTo>
                <a:lnTo>
                  <a:pt x="313" y="303"/>
                </a:lnTo>
                <a:lnTo>
                  <a:pt x="298" y="294"/>
                </a:lnTo>
                <a:lnTo>
                  <a:pt x="281" y="286"/>
                </a:lnTo>
                <a:lnTo>
                  <a:pt x="263" y="278"/>
                </a:lnTo>
                <a:lnTo>
                  <a:pt x="243" y="270"/>
                </a:lnTo>
                <a:lnTo>
                  <a:pt x="215" y="258"/>
                </a:lnTo>
                <a:lnTo>
                  <a:pt x="190" y="247"/>
                </a:lnTo>
                <a:lnTo>
                  <a:pt x="179" y="242"/>
                </a:lnTo>
                <a:lnTo>
                  <a:pt x="169" y="236"/>
                </a:lnTo>
                <a:lnTo>
                  <a:pt x="161" y="230"/>
                </a:lnTo>
                <a:lnTo>
                  <a:pt x="153" y="224"/>
                </a:lnTo>
                <a:lnTo>
                  <a:pt x="146" y="219"/>
                </a:lnTo>
                <a:lnTo>
                  <a:pt x="141" y="213"/>
                </a:lnTo>
                <a:lnTo>
                  <a:pt x="135" y="206"/>
                </a:lnTo>
                <a:lnTo>
                  <a:pt x="131" y="200"/>
                </a:lnTo>
                <a:lnTo>
                  <a:pt x="128" y="192"/>
                </a:lnTo>
                <a:lnTo>
                  <a:pt x="126" y="184"/>
                </a:lnTo>
                <a:lnTo>
                  <a:pt x="125" y="177"/>
                </a:lnTo>
                <a:lnTo>
                  <a:pt x="125" y="168"/>
                </a:lnTo>
                <a:lnTo>
                  <a:pt x="125" y="162"/>
                </a:lnTo>
                <a:lnTo>
                  <a:pt x="126" y="154"/>
                </a:lnTo>
                <a:lnTo>
                  <a:pt x="128" y="147"/>
                </a:lnTo>
                <a:lnTo>
                  <a:pt x="130" y="141"/>
                </a:lnTo>
                <a:lnTo>
                  <a:pt x="134" y="135"/>
                </a:lnTo>
                <a:lnTo>
                  <a:pt x="139" y="129"/>
                </a:lnTo>
                <a:lnTo>
                  <a:pt x="143" y="122"/>
                </a:lnTo>
                <a:lnTo>
                  <a:pt x="149" y="117"/>
                </a:lnTo>
                <a:lnTo>
                  <a:pt x="156" y="112"/>
                </a:lnTo>
                <a:lnTo>
                  <a:pt x="163" y="107"/>
                </a:lnTo>
                <a:lnTo>
                  <a:pt x="171" y="103"/>
                </a:lnTo>
                <a:lnTo>
                  <a:pt x="181" y="100"/>
                </a:lnTo>
                <a:lnTo>
                  <a:pt x="191" y="97"/>
                </a:lnTo>
                <a:lnTo>
                  <a:pt x="202" y="95"/>
                </a:lnTo>
                <a:lnTo>
                  <a:pt x="215" y="94"/>
                </a:lnTo>
                <a:lnTo>
                  <a:pt x="227" y="94"/>
                </a:lnTo>
                <a:lnTo>
                  <a:pt x="248" y="94"/>
                </a:lnTo>
                <a:lnTo>
                  <a:pt x="268" y="96"/>
                </a:lnTo>
                <a:lnTo>
                  <a:pt x="285" y="100"/>
                </a:lnTo>
                <a:lnTo>
                  <a:pt x="302" y="104"/>
                </a:lnTo>
                <a:lnTo>
                  <a:pt x="317" y="108"/>
                </a:lnTo>
                <a:lnTo>
                  <a:pt x="331" y="113"/>
                </a:lnTo>
                <a:lnTo>
                  <a:pt x="342" y="118"/>
                </a:lnTo>
                <a:lnTo>
                  <a:pt x="351" y="122"/>
                </a:lnTo>
                <a:lnTo>
                  <a:pt x="378" y="31"/>
                </a:lnTo>
                <a:lnTo>
                  <a:pt x="366" y="25"/>
                </a:lnTo>
                <a:lnTo>
                  <a:pt x="350" y="20"/>
                </a:lnTo>
                <a:lnTo>
                  <a:pt x="335" y="14"/>
                </a:lnTo>
                <a:lnTo>
                  <a:pt x="316" y="9"/>
                </a:lnTo>
                <a:lnTo>
                  <a:pt x="298" y="6"/>
                </a:lnTo>
                <a:lnTo>
                  <a:pt x="276" y="3"/>
                </a:lnTo>
                <a:lnTo>
                  <a:pt x="254" y="1"/>
                </a:lnTo>
                <a:lnTo>
                  <a:pt x="229" y="0"/>
                </a:lnTo>
                <a:lnTo>
                  <a:pt x="204" y="1"/>
                </a:lnTo>
                <a:lnTo>
                  <a:pt x="182" y="4"/>
                </a:lnTo>
                <a:lnTo>
                  <a:pt x="159" y="8"/>
                </a:lnTo>
                <a:lnTo>
                  <a:pt x="139" y="14"/>
                </a:lnTo>
                <a:lnTo>
                  <a:pt x="119" y="22"/>
                </a:lnTo>
                <a:lnTo>
                  <a:pt x="101" y="30"/>
                </a:lnTo>
                <a:lnTo>
                  <a:pt x="84" y="40"/>
                </a:lnTo>
                <a:lnTo>
                  <a:pt x="70" y="51"/>
                </a:lnTo>
                <a:lnTo>
                  <a:pt x="56" y="64"/>
                </a:lnTo>
                <a:lnTo>
                  <a:pt x="44" y="77"/>
                </a:lnTo>
                <a:lnTo>
                  <a:pt x="34" y="93"/>
                </a:lnTo>
                <a:lnTo>
                  <a:pt x="26" y="108"/>
                </a:lnTo>
                <a:lnTo>
                  <a:pt x="18" y="124"/>
                </a:lnTo>
                <a:lnTo>
                  <a:pt x="14" y="142"/>
                </a:lnTo>
                <a:lnTo>
                  <a:pt x="11" y="159"/>
                </a:lnTo>
                <a:lnTo>
                  <a:pt x="10" y="179"/>
                </a:lnTo>
                <a:lnTo>
                  <a:pt x="11" y="194"/>
                </a:lnTo>
                <a:lnTo>
                  <a:pt x="13" y="211"/>
                </a:lnTo>
                <a:lnTo>
                  <a:pt x="16" y="225"/>
                </a:lnTo>
                <a:lnTo>
                  <a:pt x="21" y="240"/>
                </a:lnTo>
                <a:lnTo>
                  <a:pt x="29" y="253"/>
                </a:lnTo>
                <a:lnTo>
                  <a:pt x="36" y="265"/>
                </a:lnTo>
                <a:lnTo>
                  <a:pt x="45" y="277"/>
                </a:lnTo>
                <a:lnTo>
                  <a:pt x="55" y="288"/>
                </a:lnTo>
                <a:lnTo>
                  <a:pt x="67" y="299"/>
                </a:lnTo>
                <a:lnTo>
                  <a:pt x="80" y="310"/>
                </a:lnTo>
                <a:lnTo>
                  <a:pt x="93" y="319"/>
                </a:lnTo>
                <a:lnTo>
                  <a:pt x="109" y="328"/>
                </a:lnTo>
                <a:lnTo>
                  <a:pt x="124" y="336"/>
                </a:lnTo>
                <a:lnTo>
                  <a:pt x="142" y="345"/>
                </a:lnTo>
                <a:lnTo>
                  <a:pt x="159" y="352"/>
                </a:lnTo>
                <a:lnTo>
                  <a:pt x="178" y="359"/>
                </a:lnTo>
                <a:lnTo>
                  <a:pt x="205" y="369"/>
                </a:lnTo>
                <a:lnTo>
                  <a:pt x="228" y="381"/>
                </a:lnTo>
                <a:lnTo>
                  <a:pt x="238" y="386"/>
                </a:lnTo>
                <a:lnTo>
                  <a:pt x="247" y="392"/>
                </a:lnTo>
                <a:lnTo>
                  <a:pt x="255" y="397"/>
                </a:lnTo>
                <a:lnTo>
                  <a:pt x="262" y="403"/>
                </a:lnTo>
                <a:lnTo>
                  <a:pt x="268" y="409"/>
                </a:lnTo>
                <a:lnTo>
                  <a:pt x="273" y="417"/>
                </a:lnTo>
                <a:lnTo>
                  <a:pt x="278" y="423"/>
                </a:lnTo>
                <a:lnTo>
                  <a:pt x="281" y="430"/>
                </a:lnTo>
                <a:lnTo>
                  <a:pt x="284" y="437"/>
                </a:lnTo>
                <a:lnTo>
                  <a:pt x="287" y="445"/>
                </a:lnTo>
                <a:lnTo>
                  <a:pt x="288" y="454"/>
                </a:lnTo>
                <a:lnTo>
                  <a:pt x="288" y="462"/>
                </a:lnTo>
                <a:lnTo>
                  <a:pt x="288" y="471"/>
                </a:lnTo>
                <a:lnTo>
                  <a:pt x="285" y="480"/>
                </a:lnTo>
                <a:lnTo>
                  <a:pt x="283" y="489"/>
                </a:lnTo>
                <a:lnTo>
                  <a:pt x="280" y="497"/>
                </a:lnTo>
                <a:lnTo>
                  <a:pt x="276" y="504"/>
                </a:lnTo>
                <a:lnTo>
                  <a:pt x="271" y="511"/>
                </a:lnTo>
                <a:lnTo>
                  <a:pt x="265" y="517"/>
                </a:lnTo>
                <a:lnTo>
                  <a:pt x="259" y="524"/>
                </a:lnTo>
                <a:lnTo>
                  <a:pt x="251" y="529"/>
                </a:lnTo>
                <a:lnTo>
                  <a:pt x="242" y="533"/>
                </a:lnTo>
                <a:lnTo>
                  <a:pt x="233" y="537"/>
                </a:lnTo>
                <a:lnTo>
                  <a:pt x="223" y="540"/>
                </a:lnTo>
                <a:lnTo>
                  <a:pt x="213" y="543"/>
                </a:lnTo>
                <a:lnTo>
                  <a:pt x="200" y="545"/>
                </a:lnTo>
                <a:lnTo>
                  <a:pt x="188" y="546"/>
                </a:lnTo>
                <a:lnTo>
                  <a:pt x="175" y="546"/>
                </a:lnTo>
                <a:lnTo>
                  <a:pt x="154" y="546"/>
                </a:lnTo>
                <a:lnTo>
                  <a:pt x="132" y="543"/>
                </a:lnTo>
                <a:lnTo>
                  <a:pt x="112" y="540"/>
                </a:lnTo>
                <a:lnTo>
                  <a:pt x="92" y="535"/>
                </a:lnTo>
                <a:lnTo>
                  <a:pt x="74" y="529"/>
                </a:lnTo>
                <a:lnTo>
                  <a:pt x="56" y="523"/>
                </a:lnTo>
                <a:lnTo>
                  <a:pt x="40" y="514"/>
                </a:lnTo>
                <a:lnTo>
                  <a:pt x="26" y="507"/>
                </a:lnTo>
                <a:lnTo>
                  <a:pt x="0" y="60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 dirty="0">
              <a:solidFill>
                <a:prstClr val="white"/>
              </a:solidFill>
            </a:endParaRPr>
          </a:p>
        </p:txBody>
      </p:sp>
      <p:sp>
        <p:nvSpPr>
          <p:cNvPr id="31" name="Freeform 30"/>
          <p:cNvSpPr>
            <a:spLocks noEditPoints="1"/>
          </p:cNvSpPr>
          <p:nvPr/>
        </p:nvSpPr>
        <p:spPr bwMode="auto">
          <a:xfrm>
            <a:off x="10154128" y="6593330"/>
            <a:ext cx="1040973" cy="112271"/>
          </a:xfrm>
          <a:custGeom>
            <a:avLst/>
            <a:gdLst/>
            <a:ahLst/>
            <a:cxnLst>
              <a:cxn ang="0">
                <a:pos x="5506" y="10"/>
              </a:cxn>
              <a:cxn ang="0">
                <a:pos x="5169" y="544"/>
              </a:cxn>
              <a:cxn ang="0">
                <a:pos x="5029" y="477"/>
              </a:cxn>
              <a:cxn ang="0">
                <a:pos x="4982" y="270"/>
              </a:cxn>
              <a:cxn ang="0">
                <a:pos x="5063" y="133"/>
              </a:cxn>
              <a:cxn ang="0">
                <a:pos x="5293" y="109"/>
              </a:cxn>
              <a:cxn ang="0">
                <a:pos x="5122" y="6"/>
              </a:cxn>
              <a:cxn ang="0">
                <a:pos x="4924" y="122"/>
              </a:cxn>
              <a:cxn ang="0">
                <a:pos x="4861" y="362"/>
              </a:cxn>
              <a:cxn ang="0">
                <a:pos x="4955" y="565"/>
              </a:cxn>
              <a:cxn ang="0">
                <a:pos x="5175" y="641"/>
              </a:cxn>
              <a:cxn ang="0">
                <a:pos x="4373" y="269"/>
              </a:cxn>
              <a:cxn ang="0">
                <a:pos x="4761" y="631"/>
              </a:cxn>
              <a:cxn ang="0">
                <a:pos x="4630" y="407"/>
              </a:cxn>
              <a:cxn ang="0">
                <a:pos x="3905" y="100"/>
              </a:cxn>
              <a:cxn ang="0">
                <a:pos x="3809" y="456"/>
              </a:cxn>
              <a:cxn ang="0">
                <a:pos x="3020" y="10"/>
              </a:cxn>
              <a:cxn ang="0">
                <a:pos x="2324" y="528"/>
              </a:cxn>
              <a:cxn ang="0">
                <a:pos x="2455" y="633"/>
              </a:cxn>
              <a:cxn ang="0">
                <a:pos x="2663" y="610"/>
              </a:cxn>
              <a:cxn ang="0">
                <a:pos x="2767" y="461"/>
              </a:cxn>
              <a:cxn ang="0">
                <a:pos x="2644" y="481"/>
              </a:cxn>
              <a:cxn ang="0">
                <a:pos x="2470" y="533"/>
              </a:cxn>
              <a:cxn ang="0">
                <a:pos x="1803" y="609"/>
              </a:cxn>
              <a:cxn ang="0">
                <a:pos x="2082" y="617"/>
              </a:cxn>
              <a:cxn ang="0">
                <a:pos x="2191" y="472"/>
              </a:cxn>
              <a:cxn ang="0">
                <a:pos x="2070" y="286"/>
              </a:cxn>
              <a:cxn ang="0">
                <a:pos x="1914" y="177"/>
              </a:cxn>
              <a:cxn ang="0">
                <a:pos x="1991" y="95"/>
              </a:cxn>
              <a:cxn ang="0">
                <a:pos x="2106" y="9"/>
              </a:cxn>
              <a:cxn ang="0">
                <a:pos x="1823" y="93"/>
              </a:cxn>
              <a:cxn ang="0">
                <a:pos x="1869" y="310"/>
              </a:cxn>
              <a:cxn ang="0">
                <a:pos x="2067" y="423"/>
              </a:cxn>
              <a:cxn ang="0">
                <a:pos x="2031" y="533"/>
              </a:cxn>
              <a:cxn ang="0">
                <a:pos x="1789" y="601"/>
              </a:cxn>
              <a:cxn ang="0">
                <a:pos x="1348" y="251"/>
              </a:cxn>
              <a:cxn ang="0">
                <a:pos x="1587" y="422"/>
              </a:cxn>
              <a:cxn ang="0">
                <a:pos x="1300" y="631"/>
              </a:cxn>
              <a:cxn ang="0">
                <a:pos x="679" y="482"/>
              </a:cxn>
              <a:cxn ang="0">
                <a:pos x="668" y="177"/>
              </a:cxn>
              <a:cxn ang="0">
                <a:pos x="807" y="91"/>
              </a:cxn>
              <a:cxn ang="0">
                <a:pos x="944" y="177"/>
              </a:cxn>
              <a:cxn ang="0">
                <a:pos x="933" y="482"/>
              </a:cxn>
              <a:cxn ang="0">
                <a:pos x="804" y="550"/>
              </a:cxn>
              <a:cxn ang="0">
                <a:pos x="993" y="575"/>
              </a:cxn>
              <a:cxn ang="0">
                <a:pos x="1094" y="370"/>
              </a:cxn>
              <a:cxn ang="0">
                <a:pos x="1054" y="137"/>
              </a:cxn>
              <a:cxn ang="0">
                <a:pos x="890" y="9"/>
              </a:cxn>
              <a:cxn ang="0">
                <a:pos x="665" y="37"/>
              </a:cxn>
              <a:cxn ang="0">
                <a:pos x="531" y="209"/>
              </a:cxn>
              <a:cxn ang="0">
                <a:pos x="535" y="452"/>
              </a:cxn>
              <a:cxn ang="0">
                <a:pos x="670" y="611"/>
              </a:cxn>
              <a:cxn ang="0">
                <a:pos x="403" y="539"/>
              </a:cxn>
              <a:cxn ang="0">
                <a:pos x="216" y="516"/>
              </a:cxn>
              <a:cxn ang="0">
                <a:pos x="123" y="371"/>
              </a:cxn>
              <a:cxn ang="0">
                <a:pos x="160" y="176"/>
              </a:cxn>
              <a:cxn ang="0">
                <a:pos x="337" y="94"/>
              </a:cxn>
              <a:cxn ang="0">
                <a:pos x="383" y="3"/>
              </a:cxn>
              <a:cxn ang="0">
                <a:pos x="130" y="59"/>
              </a:cxn>
              <a:cxn ang="0">
                <a:pos x="6" y="255"/>
              </a:cxn>
              <a:cxn ang="0">
                <a:pos x="41" y="497"/>
              </a:cxn>
              <a:cxn ang="0">
                <a:pos x="215" y="628"/>
              </a:cxn>
              <a:cxn ang="0">
                <a:pos x="458" y="523"/>
              </a:cxn>
            </a:cxnLst>
            <a:rect l="0" t="0" r="r" b="b"/>
            <a:pathLst>
              <a:path w="5893" h="641">
                <a:moveTo>
                  <a:pt x="5686" y="631"/>
                </a:moveTo>
                <a:lnTo>
                  <a:pt x="5686" y="369"/>
                </a:lnTo>
                <a:lnTo>
                  <a:pt x="5893" y="10"/>
                </a:lnTo>
                <a:lnTo>
                  <a:pt x="5764" y="10"/>
                </a:lnTo>
                <a:lnTo>
                  <a:pt x="5690" y="169"/>
                </a:lnTo>
                <a:lnTo>
                  <a:pt x="5675" y="202"/>
                </a:lnTo>
                <a:lnTo>
                  <a:pt x="5661" y="232"/>
                </a:lnTo>
                <a:lnTo>
                  <a:pt x="5648" y="262"/>
                </a:lnTo>
                <a:lnTo>
                  <a:pt x="5636" y="292"/>
                </a:lnTo>
                <a:lnTo>
                  <a:pt x="5635" y="292"/>
                </a:lnTo>
                <a:lnTo>
                  <a:pt x="5621" y="261"/>
                </a:lnTo>
                <a:lnTo>
                  <a:pt x="5609" y="232"/>
                </a:lnTo>
                <a:lnTo>
                  <a:pt x="5596" y="202"/>
                </a:lnTo>
                <a:lnTo>
                  <a:pt x="5580" y="170"/>
                </a:lnTo>
                <a:lnTo>
                  <a:pt x="5506" y="10"/>
                </a:lnTo>
                <a:lnTo>
                  <a:pt x="5377" y="10"/>
                </a:lnTo>
                <a:lnTo>
                  <a:pt x="5573" y="372"/>
                </a:lnTo>
                <a:lnTo>
                  <a:pt x="5573" y="631"/>
                </a:lnTo>
                <a:lnTo>
                  <a:pt x="5686" y="631"/>
                </a:lnTo>
                <a:close/>
                <a:moveTo>
                  <a:pt x="5318" y="523"/>
                </a:moveTo>
                <a:lnTo>
                  <a:pt x="5306" y="528"/>
                </a:lnTo>
                <a:lnTo>
                  <a:pt x="5293" y="532"/>
                </a:lnTo>
                <a:lnTo>
                  <a:pt x="5277" y="536"/>
                </a:lnTo>
                <a:lnTo>
                  <a:pt x="5262" y="539"/>
                </a:lnTo>
                <a:lnTo>
                  <a:pt x="5245" y="542"/>
                </a:lnTo>
                <a:lnTo>
                  <a:pt x="5229" y="544"/>
                </a:lnTo>
                <a:lnTo>
                  <a:pt x="5211" y="545"/>
                </a:lnTo>
                <a:lnTo>
                  <a:pt x="5194" y="545"/>
                </a:lnTo>
                <a:lnTo>
                  <a:pt x="5182" y="545"/>
                </a:lnTo>
                <a:lnTo>
                  <a:pt x="5169" y="544"/>
                </a:lnTo>
                <a:lnTo>
                  <a:pt x="5157" y="543"/>
                </a:lnTo>
                <a:lnTo>
                  <a:pt x="5146" y="541"/>
                </a:lnTo>
                <a:lnTo>
                  <a:pt x="5134" y="539"/>
                </a:lnTo>
                <a:lnTo>
                  <a:pt x="5124" y="537"/>
                </a:lnTo>
                <a:lnTo>
                  <a:pt x="5113" y="534"/>
                </a:lnTo>
                <a:lnTo>
                  <a:pt x="5104" y="530"/>
                </a:lnTo>
                <a:lnTo>
                  <a:pt x="5093" y="526"/>
                </a:lnTo>
                <a:lnTo>
                  <a:pt x="5084" y="522"/>
                </a:lnTo>
                <a:lnTo>
                  <a:pt x="5075" y="516"/>
                </a:lnTo>
                <a:lnTo>
                  <a:pt x="5067" y="511"/>
                </a:lnTo>
                <a:lnTo>
                  <a:pt x="5057" y="505"/>
                </a:lnTo>
                <a:lnTo>
                  <a:pt x="5050" y="499"/>
                </a:lnTo>
                <a:lnTo>
                  <a:pt x="5042" y="492"/>
                </a:lnTo>
                <a:lnTo>
                  <a:pt x="5036" y="486"/>
                </a:lnTo>
                <a:lnTo>
                  <a:pt x="5029" y="477"/>
                </a:lnTo>
                <a:lnTo>
                  <a:pt x="5022" y="470"/>
                </a:lnTo>
                <a:lnTo>
                  <a:pt x="5016" y="462"/>
                </a:lnTo>
                <a:lnTo>
                  <a:pt x="5011" y="453"/>
                </a:lnTo>
                <a:lnTo>
                  <a:pt x="5006" y="443"/>
                </a:lnTo>
                <a:lnTo>
                  <a:pt x="5001" y="434"/>
                </a:lnTo>
                <a:lnTo>
                  <a:pt x="4997" y="425"/>
                </a:lnTo>
                <a:lnTo>
                  <a:pt x="4993" y="415"/>
                </a:lnTo>
                <a:lnTo>
                  <a:pt x="4986" y="393"/>
                </a:lnTo>
                <a:lnTo>
                  <a:pt x="4982" y="371"/>
                </a:lnTo>
                <a:lnTo>
                  <a:pt x="4979" y="347"/>
                </a:lnTo>
                <a:lnTo>
                  <a:pt x="4978" y="322"/>
                </a:lnTo>
                <a:lnTo>
                  <a:pt x="4979" y="309"/>
                </a:lnTo>
                <a:lnTo>
                  <a:pt x="4979" y="295"/>
                </a:lnTo>
                <a:lnTo>
                  <a:pt x="4981" y="282"/>
                </a:lnTo>
                <a:lnTo>
                  <a:pt x="4982" y="270"/>
                </a:lnTo>
                <a:lnTo>
                  <a:pt x="4985" y="257"/>
                </a:lnTo>
                <a:lnTo>
                  <a:pt x="4987" y="246"/>
                </a:lnTo>
                <a:lnTo>
                  <a:pt x="4991" y="235"/>
                </a:lnTo>
                <a:lnTo>
                  <a:pt x="4995" y="223"/>
                </a:lnTo>
                <a:lnTo>
                  <a:pt x="4999" y="213"/>
                </a:lnTo>
                <a:lnTo>
                  <a:pt x="5004" y="203"/>
                </a:lnTo>
                <a:lnTo>
                  <a:pt x="5008" y="193"/>
                </a:lnTo>
                <a:lnTo>
                  <a:pt x="5014" y="184"/>
                </a:lnTo>
                <a:lnTo>
                  <a:pt x="5019" y="176"/>
                </a:lnTo>
                <a:lnTo>
                  <a:pt x="5026" y="168"/>
                </a:lnTo>
                <a:lnTo>
                  <a:pt x="5033" y="159"/>
                </a:lnTo>
                <a:lnTo>
                  <a:pt x="5040" y="152"/>
                </a:lnTo>
                <a:lnTo>
                  <a:pt x="5047" y="145"/>
                </a:lnTo>
                <a:lnTo>
                  <a:pt x="5055" y="139"/>
                </a:lnTo>
                <a:lnTo>
                  <a:pt x="5063" y="133"/>
                </a:lnTo>
                <a:lnTo>
                  <a:pt x="5072" y="127"/>
                </a:lnTo>
                <a:lnTo>
                  <a:pt x="5080" y="121"/>
                </a:lnTo>
                <a:lnTo>
                  <a:pt x="5089" y="117"/>
                </a:lnTo>
                <a:lnTo>
                  <a:pt x="5098" y="112"/>
                </a:lnTo>
                <a:lnTo>
                  <a:pt x="5109" y="109"/>
                </a:lnTo>
                <a:lnTo>
                  <a:pt x="5129" y="102"/>
                </a:lnTo>
                <a:lnTo>
                  <a:pt x="5150" y="98"/>
                </a:lnTo>
                <a:lnTo>
                  <a:pt x="5172" y="95"/>
                </a:lnTo>
                <a:lnTo>
                  <a:pt x="5196" y="94"/>
                </a:lnTo>
                <a:lnTo>
                  <a:pt x="5215" y="95"/>
                </a:lnTo>
                <a:lnTo>
                  <a:pt x="5232" y="96"/>
                </a:lnTo>
                <a:lnTo>
                  <a:pt x="5248" y="98"/>
                </a:lnTo>
                <a:lnTo>
                  <a:pt x="5264" y="101"/>
                </a:lnTo>
                <a:lnTo>
                  <a:pt x="5279" y="105"/>
                </a:lnTo>
                <a:lnTo>
                  <a:pt x="5293" y="109"/>
                </a:lnTo>
                <a:lnTo>
                  <a:pt x="5305" y="113"/>
                </a:lnTo>
                <a:lnTo>
                  <a:pt x="5316" y="118"/>
                </a:lnTo>
                <a:lnTo>
                  <a:pt x="5341" y="28"/>
                </a:lnTo>
                <a:lnTo>
                  <a:pt x="5332" y="24"/>
                </a:lnTo>
                <a:lnTo>
                  <a:pt x="5318" y="19"/>
                </a:lnTo>
                <a:lnTo>
                  <a:pt x="5303" y="13"/>
                </a:lnTo>
                <a:lnTo>
                  <a:pt x="5285" y="9"/>
                </a:lnTo>
                <a:lnTo>
                  <a:pt x="5265" y="6"/>
                </a:lnTo>
                <a:lnTo>
                  <a:pt x="5242" y="3"/>
                </a:lnTo>
                <a:lnTo>
                  <a:pt x="5218" y="1"/>
                </a:lnTo>
                <a:lnTo>
                  <a:pt x="5191" y="0"/>
                </a:lnTo>
                <a:lnTo>
                  <a:pt x="5173" y="1"/>
                </a:lnTo>
                <a:lnTo>
                  <a:pt x="5156" y="2"/>
                </a:lnTo>
                <a:lnTo>
                  <a:pt x="5139" y="4"/>
                </a:lnTo>
                <a:lnTo>
                  <a:pt x="5122" y="6"/>
                </a:lnTo>
                <a:lnTo>
                  <a:pt x="5106" y="9"/>
                </a:lnTo>
                <a:lnTo>
                  <a:pt x="5090" y="13"/>
                </a:lnTo>
                <a:lnTo>
                  <a:pt x="5075" y="17"/>
                </a:lnTo>
                <a:lnTo>
                  <a:pt x="5059" y="23"/>
                </a:lnTo>
                <a:lnTo>
                  <a:pt x="5045" y="29"/>
                </a:lnTo>
                <a:lnTo>
                  <a:pt x="5031" y="35"/>
                </a:lnTo>
                <a:lnTo>
                  <a:pt x="5016" y="42"/>
                </a:lnTo>
                <a:lnTo>
                  <a:pt x="5003" y="50"/>
                </a:lnTo>
                <a:lnTo>
                  <a:pt x="4989" y="59"/>
                </a:lnTo>
                <a:lnTo>
                  <a:pt x="4977" y="68"/>
                </a:lnTo>
                <a:lnTo>
                  <a:pt x="4966" y="77"/>
                </a:lnTo>
                <a:lnTo>
                  <a:pt x="4955" y="87"/>
                </a:lnTo>
                <a:lnTo>
                  <a:pt x="4943" y="99"/>
                </a:lnTo>
                <a:lnTo>
                  <a:pt x="4933" y="110"/>
                </a:lnTo>
                <a:lnTo>
                  <a:pt x="4924" y="122"/>
                </a:lnTo>
                <a:lnTo>
                  <a:pt x="4914" y="135"/>
                </a:lnTo>
                <a:lnTo>
                  <a:pt x="4906" y="148"/>
                </a:lnTo>
                <a:lnTo>
                  <a:pt x="4898" y="162"/>
                </a:lnTo>
                <a:lnTo>
                  <a:pt x="4891" y="176"/>
                </a:lnTo>
                <a:lnTo>
                  <a:pt x="4885" y="190"/>
                </a:lnTo>
                <a:lnTo>
                  <a:pt x="4879" y="206"/>
                </a:lnTo>
                <a:lnTo>
                  <a:pt x="4873" y="222"/>
                </a:lnTo>
                <a:lnTo>
                  <a:pt x="4869" y="239"/>
                </a:lnTo>
                <a:lnTo>
                  <a:pt x="4866" y="255"/>
                </a:lnTo>
                <a:lnTo>
                  <a:pt x="4863" y="273"/>
                </a:lnTo>
                <a:lnTo>
                  <a:pt x="4861" y="290"/>
                </a:lnTo>
                <a:lnTo>
                  <a:pt x="4860" y="309"/>
                </a:lnTo>
                <a:lnTo>
                  <a:pt x="4859" y="328"/>
                </a:lnTo>
                <a:lnTo>
                  <a:pt x="4860" y="346"/>
                </a:lnTo>
                <a:lnTo>
                  <a:pt x="4861" y="362"/>
                </a:lnTo>
                <a:lnTo>
                  <a:pt x="4862" y="380"/>
                </a:lnTo>
                <a:lnTo>
                  <a:pt x="4865" y="395"/>
                </a:lnTo>
                <a:lnTo>
                  <a:pt x="4868" y="412"/>
                </a:lnTo>
                <a:lnTo>
                  <a:pt x="4871" y="427"/>
                </a:lnTo>
                <a:lnTo>
                  <a:pt x="4876" y="441"/>
                </a:lnTo>
                <a:lnTo>
                  <a:pt x="4881" y="457"/>
                </a:lnTo>
                <a:lnTo>
                  <a:pt x="4887" y="470"/>
                </a:lnTo>
                <a:lnTo>
                  <a:pt x="4893" y="484"/>
                </a:lnTo>
                <a:lnTo>
                  <a:pt x="4900" y="497"/>
                </a:lnTo>
                <a:lnTo>
                  <a:pt x="4907" y="509"/>
                </a:lnTo>
                <a:lnTo>
                  <a:pt x="4915" y="522"/>
                </a:lnTo>
                <a:lnTo>
                  <a:pt x="4925" y="534"/>
                </a:lnTo>
                <a:lnTo>
                  <a:pt x="4934" y="544"/>
                </a:lnTo>
                <a:lnTo>
                  <a:pt x="4943" y="555"/>
                </a:lnTo>
                <a:lnTo>
                  <a:pt x="4955" y="565"/>
                </a:lnTo>
                <a:lnTo>
                  <a:pt x="4965" y="574"/>
                </a:lnTo>
                <a:lnTo>
                  <a:pt x="4977" y="583"/>
                </a:lnTo>
                <a:lnTo>
                  <a:pt x="4989" y="592"/>
                </a:lnTo>
                <a:lnTo>
                  <a:pt x="5002" y="599"/>
                </a:lnTo>
                <a:lnTo>
                  <a:pt x="5015" y="606"/>
                </a:lnTo>
                <a:lnTo>
                  <a:pt x="5029" y="612"/>
                </a:lnTo>
                <a:lnTo>
                  <a:pt x="5043" y="618"/>
                </a:lnTo>
                <a:lnTo>
                  <a:pt x="5058" y="623"/>
                </a:lnTo>
                <a:lnTo>
                  <a:pt x="5074" y="628"/>
                </a:lnTo>
                <a:lnTo>
                  <a:pt x="5089" y="632"/>
                </a:lnTo>
                <a:lnTo>
                  <a:pt x="5106" y="635"/>
                </a:lnTo>
                <a:lnTo>
                  <a:pt x="5122" y="637"/>
                </a:lnTo>
                <a:lnTo>
                  <a:pt x="5139" y="639"/>
                </a:lnTo>
                <a:lnTo>
                  <a:pt x="5158" y="640"/>
                </a:lnTo>
                <a:lnTo>
                  <a:pt x="5175" y="641"/>
                </a:lnTo>
                <a:lnTo>
                  <a:pt x="5203" y="640"/>
                </a:lnTo>
                <a:lnTo>
                  <a:pt x="5229" y="638"/>
                </a:lnTo>
                <a:lnTo>
                  <a:pt x="5253" y="635"/>
                </a:lnTo>
                <a:lnTo>
                  <a:pt x="5274" y="632"/>
                </a:lnTo>
                <a:lnTo>
                  <a:pt x="5294" y="628"/>
                </a:lnTo>
                <a:lnTo>
                  <a:pt x="5310" y="622"/>
                </a:lnTo>
                <a:lnTo>
                  <a:pt x="5324" y="617"/>
                </a:lnTo>
                <a:lnTo>
                  <a:pt x="5337" y="612"/>
                </a:lnTo>
                <a:lnTo>
                  <a:pt x="5318" y="523"/>
                </a:lnTo>
                <a:close/>
                <a:moveTo>
                  <a:pt x="4374" y="631"/>
                </a:moveTo>
                <a:lnTo>
                  <a:pt x="4374" y="408"/>
                </a:lnTo>
                <a:lnTo>
                  <a:pt x="4374" y="371"/>
                </a:lnTo>
                <a:lnTo>
                  <a:pt x="4374" y="335"/>
                </a:lnTo>
                <a:lnTo>
                  <a:pt x="4374" y="301"/>
                </a:lnTo>
                <a:lnTo>
                  <a:pt x="4373" y="269"/>
                </a:lnTo>
                <a:lnTo>
                  <a:pt x="4372" y="237"/>
                </a:lnTo>
                <a:lnTo>
                  <a:pt x="4371" y="205"/>
                </a:lnTo>
                <a:lnTo>
                  <a:pt x="4370" y="175"/>
                </a:lnTo>
                <a:lnTo>
                  <a:pt x="4369" y="144"/>
                </a:lnTo>
                <a:lnTo>
                  <a:pt x="4371" y="144"/>
                </a:lnTo>
                <a:lnTo>
                  <a:pt x="4383" y="170"/>
                </a:lnTo>
                <a:lnTo>
                  <a:pt x="4396" y="198"/>
                </a:lnTo>
                <a:lnTo>
                  <a:pt x="4410" y="224"/>
                </a:lnTo>
                <a:lnTo>
                  <a:pt x="4423" y="251"/>
                </a:lnTo>
                <a:lnTo>
                  <a:pt x="4438" y="279"/>
                </a:lnTo>
                <a:lnTo>
                  <a:pt x="4453" y="306"/>
                </a:lnTo>
                <a:lnTo>
                  <a:pt x="4468" y="332"/>
                </a:lnTo>
                <a:lnTo>
                  <a:pt x="4483" y="358"/>
                </a:lnTo>
                <a:lnTo>
                  <a:pt x="4644" y="631"/>
                </a:lnTo>
                <a:lnTo>
                  <a:pt x="4761" y="631"/>
                </a:lnTo>
                <a:lnTo>
                  <a:pt x="4761" y="10"/>
                </a:lnTo>
                <a:lnTo>
                  <a:pt x="4657" y="10"/>
                </a:lnTo>
                <a:lnTo>
                  <a:pt x="4657" y="226"/>
                </a:lnTo>
                <a:lnTo>
                  <a:pt x="4657" y="261"/>
                </a:lnTo>
                <a:lnTo>
                  <a:pt x="4658" y="295"/>
                </a:lnTo>
                <a:lnTo>
                  <a:pt x="4658" y="328"/>
                </a:lnTo>
                <a:lnTo>
                  <a:pt x="4659" y="360"/>
                </a:lnTo>
                <a:lnTo>
                  <a:pt x="4661" y="391"/>
                </a:lnTo>
                <a:lnTo>
                  <a:pt x="4662" y="422"/>
                </a:lnTo>
                <a:lnTo>
                  <a:pt x="4665" y="453"/>
                </a:lnTo>
                <a:lnTo>
                  <a:pt x="4667" y="484"/>
                </a:lnTo>
                <a:lnTo>
                  <a:pt x="4665" y="485"/>
                </a:lnTo>
                <a:lnTo>
                  <a:pt x="4653" y="459"/>
                </a:lnTo>
                <a:lnTo>
                  <a:pt x="4642" y="433"/>
                </a:lnTo>
                <a:lnTo>
                  <a:pt x="4630" y="407"/>
                </a:lnTo>
                <a:lnTo>
                  <a:pt x="4616" y="381"/>
                </a:lnTo>
                <a:lnTo>
                  <a:pt x="4603" y="355"/>
                </a:lnTo>
                <a:lnTo>
                  <a:pt x="4589" y="328"/>
                </a:lnTo>
                <a:lnTo>
                  <a:pt x="4574" y="302"/>
                </a:lnTo>
                <a:lnTo>
                  <a:pt x="4559" y="277"/>
                </a:lnTo>
                <a:lnTo>
                  <a:pt x="4399" y="10"/>
                </a:lnTo>
                <a:lnTo>
                  <a:pt x="4270" y="10"/>
                </a:lnTo>
                <a:lnTo>
                  <a:pt x="4270" y="631"/>
                </a:lnTo>
                <a:lnTo>
                  <a:pt x="4374" y="631"/>
                </a:lnTo>
                <a:close/>
                <a:moveTo>
                  <a:pt x="3827" y="369"/>
                </a:moveTo>
                <a:lnTo>
                  <a:pt x="3876" y="216"/>
                </a:lnTo>
                <a:lnTo>
                  <a:pt x="3884" y="187"/>
                </a:lnTo>
                <a:lnTo>
                  <a:pt x="3891" y="158"/>
                </a:lnTo>
                <a:lnTo>
                  <a:pt x="3898" y="129"/>
                </a:lnTo>
                <a:lnTo>
                  <a:pt x="3905" y="100"/>
                </a:lnTo>
                <a:lnTo>
                  <a:pt x="3908" y="100"/>
                </a:lnTo>
                <a:lnTo>
                  <a:pt x="3915" y="128"/>
                </a:lnTo>
                <a:lnTo>
                  <a:pt x="3922" y="157"/>
                </a:lnTo>
                <a:lnTo>
                  <a:pt x="3930" y="187"/>
                </a:lnTo>
                <a:lnTo>
                  <a:pt x="3938" y="217"/>
                </a:lnTo>
                <a:lnTo>
                  <a:pt x="3988" y="369"/>
                </a:lnTo>
                <a:lnTo>
                  <a:pt x="3827" y="369"/>
                </a:lnTo>
                <a:close/>
                <a:moveTo>
                  <a:pt x="4006" y="456"/>
                </a:moveTo>
                <a:lnTo>
                  <a:pt x="4063" y="631"/>
                </a:lnTo>
                <a:lnTo>
                  <a:pt x="4184" y="631"/>
                </a:lnTo>
                <a:lnTo>
                  <a:pt x="3983" y="10"/>
                </a:lnTo>
                <a:lnTo>
                  <a:pt x="3839" y="10"/>
                </a:lnTo>
                <a:lnTo>
                  <a:pt x="3639" y="631"/>
                </a:lnTo>
                <a:lnTo>
                  <a:pt x="3756" y="631"/>
                </a:lnTo>
                <a:lnTo>
                  <a:pt x="3809" y="456"/>
                </a:lnTo>
                <a:lnTo>
                  <a:pt x="4006" y="456"/>
                </a:lnTo>
                <a:close/>
                <a:moveTo>
                  <a:pt x="3389" y="631"/>
                </a:moveTo>
                <a:lnTo>
                  <a:pt x="3502" y="631"/>
                </a:lnTo>
                <a:lnTo>
                  <a:pt x="3502" y="105"/>
                </a:lnTo>
                <a:lnTo>
                  <a:pt x="3680" y="105"/>
                </a:lnTo>
                <a:lnTo>
                  <a:pt x="3680" y="10"/>
                </a:lnTo>
                <a:lnTo>
                  <a:pt x="3211" y="10"/>
                </a:lnTo>
                <a:lnTo>
                  <a:pt x="3211" y="105"/>
                </a:lnTo>
                <a:lnTo>
                  <a:pt x="3389" y="105"/>
                </a:lnTo>
                <a:lnTo>
                  <a:pt x="3389" y="631"/>
                </a:lnTo>
                <a:close/>
                <a:moveTo>
                  <a:pt x="2906" y="631"/>
                </a:moveTo>
                <a:lnTo>
                  <a:pt x="3275" y="631"/>
                </a:lnTo>
                <a:lnTo>
                  <a:pt x="3275" y="536"/>
                </a:lnTo>
                <a:lnTo>
                  <a:pt x="3020" y="536"/>
                </a:lnTo>
                <a:lnTo>
                  <a:pt x="3020" y="10"/>
                </a:lnTo>
                <a:lnTo>
                  <a:pt x="2906" y="10"/>
                </a:lnTo>
                <a:lnTo>
                  <a:pt x="2906" y="631"/>
                </a:lnTo>
                <a:close/>
                <a:moveTo>
                  <a:pt x="2293" y="10"/>
                </a:moveTo>
                <a:lnTo>
                  <a:pt x="2293" y="365"/>
                </a:lnTo>
                <a:lnTo>
                  <a:pt x="2293" y="383"/>
                </a:lnTo>
                <a:lnTo>
                  <a:pt x="2294" y="400"/>
                </a:lnTo>
                <a:lnTo>
                  <a:pt x="2295" y="417"/>
                </a:lnTo>
                <a:lnTo>
                  <a:pt x="2297" y="433"/>
                </a:lnTo>
                <a:lnTo>
                  <a:pt x="2299" y="449"/>
                </a:lnTo>
                <a:lnTo>
                  <a:pt x="2303" y="463"/>
                </a:lnTo>
                <a:lnTo>
                  <a:pt x="2306" y="477"/>
                </a:lnTo>
                <a:lnTo>
                  <a:pt x="2310" y="491"/>
                </a:lnTo>
                <a:lnTo>
                  <a:pt x="2314" y="503"/>
                </a:lnTo>
                <a:lnTo>
                  <a:pt x="2319" y="515"/>
                </a:lnTo>
                <a:lnTo>
                  <a:pt x="2324" y="528"/>
                </a:lnTo>
                <a:lnTo>
                  <a:pt x="2330" y="538"/>
                </a:lnTo>
                <a:lnTo>
                  <a:pt x="2336" y="548"/>
                </a:lnTo>
                <a:lnTo>
                  <a:pt x="2343" y="559"/>
                </a:lnTo>
                <a:lnTo>
                  <a:pt x="2350" y="568"/>
                </a:lnTo>
                <a:lnTo>
                  <a:pt x="2357" y="576"/>
                </a:lnTo>
                <a:lnTo>
                  <a:pt x="2365" y="584"/>
                </a:lnTo>
                <a:lnTo>
                  <a:pt x="2373" y="592"/>
                </a:lnTo>
                <a:lnTo>
                  <a:pt x="2383" y="599"/>
                </a:lnTo>
                <a:lnTo>
                  <a:pt x="2392" y="605"/>
                </a:lnTo>
                <a:lnTo>
                  <a:pt x="2401" y="611"/>
                </a:lnTo>
                <a:lnTo>
                  <a:pt x="2411" y="616"/>
                </a:lnTo>
                <a:lnTo>
                  <a:pt x="2422" y="621"/>
                </a:lnTo>
                <a:lnTo>
                  <a:pt x="2432" y="625"/>
                </a:lnTo>
                <a:lnTo>
                  <a:pt x="2443" y="629"/>
                </a:lnTo>
                <a:lnTo>
                  <a:pt x="2455" y="633"/>
                </a:lnTo>
                <a:lnTo>
                  <a:pt x="2466" y="635"/>
                </a:lnTo>
                <a:lnTo>
                  <a:pt x="2478" y="637"/>
                </a:lnTo>
                <a:lnTo>
                  <a:pt x="2503" y="640"/>
                </a:lnTo>
                <a:lnTo>
                  <a:pt x="2530" y="641"/>
                </a:lnTo>
                <a:lnTo>
                  <a:pt x="2543" y="641"/>
                </a:lnTo>
                <a:lnTo>
                  <a:pt x="2556" y="640"/>
                </a:lnTo>
                <a:lnTo>
                  <a:pt x="2570" y="639"/>
                </a:lnTo>
                <a:lnTo>
                  <a:pt x="2583" y="637"/>
                </a:lnTo>
                <a:lnTo>
                  <a:pt x="2595" y="635"/>
                </a:lnTo>
                <a:lnTo>
                  <a:pt x="2608" y="632"/>
                </a:lnTo>
                <a:lnTo>
                  <a:pt x="2619" y="629"/>
                </a:lnTo>
                <a:lnTo>
                  <a:pt x="2631" y="624"/>
                </a:lnTo>
                <a:lnTo>
                  <a:pt x="2643" y="620"/>
                </a:lnTo>
                <a:lnTo>
                  <a:pt x="2653" y="615"/>
                </a:lnTo>
                <a:lnTo>
                  <a:pt x="2663" y="610"/>
                </a:lnTo>
                <a:lnTo>
                  <a:pt x="2673" y="604"/>
                </a:lnTo>
                <a:lnTo>
                  <a:pt x="2683" y="598"/>
                </a:lnTo>
                <a:lnTo>
                  <a:pt x="2692" y="591"/>
                </a:lnTo>
                <a:lnTo>
                  <a:pt x="2701" y="582"/>
                </a:lnTo>
                <a:lnTo>
                  <a:pt x="2709" y="574"/>
                </a:lnTo>
                <a:lnTo>
                  <a:pt x="2718" y="566"/>
                </a:lnTo>
                <a:lnTo>
                  <a:pt x="2725" y="557"/>
                </a:lnTo>
                <a:lnTo>
                  <a:pt x="2732" y="546"/>
                </a:lnTo>
                <a:lnTo>
                  <a:pt x="2738" y="536"/>
                </a:lnTo>
                <a:lnTo>
                  <a:pt x="2744" y="525"/>
                </a:lnTo>
                <a:lnTo>
                  <a:pt x="2750" y="513"/>
                </a:lnTo>
                <a:lnTo>
                  <a:pt x="2755" y="501"/>
                </a:lnTo>
                <a:lnTo>
                  <a:pt x="2760" y="489"/>
                </a:lnTo>
                <a:lnTo>
                  <a:pt x="2764" y="475"/>
                </a:lnTo>
                <a:lnTo>
                  <a:pt x="2767" y="461"/>
                </a:lnTo>
                <a:lnTo>
                  <a:pt x="2770" y="446"/>
                </a:lnTo>
                <a:lnTo>
                  <a:pt x="2772" y="431"/>
                </a:lnTo>
                <a:lnTo>
                  <a:pt x="2774" y="416"/>
                </a:lnTo>
                <a:lnTo>
                  <a:pt x="2776" y="399"/>
                </a:lnTo>
                <a:lnTo>
                  <a:pt x="2777" y="383"/>
                </a:lnTo>
                <a:lnTo>
                  <a:pt x="2777" y="364"/>
                </a:lnTo>
                <a:lnTo>
                  <a:pt x="2777" y="10"/>
                </a:lnTo>
                <a:lnTo>
                  <a:pt x="2664" y="10"/>
                </a:lnTo>
                <a:lnTo>
                  <a:pt x="2664" y="372"/>
                </a:lnTo>
                <a:lnTo>
                  <a:pt x="2663" y="394"/>
                </a:lnTo>
                <a:lnTo>
                  <a:pt x="2661" y="415"/>
                </a:lnTo>
                <a:lnTo>
                  <a:pt x="2659" y="433"/>
                </a:lnTo>
                <a:lnTo>
                  <a:pt x="2655" y="451"/>
                </a:lnTo>
                <a:lnTo>
                  <a:pt x="2650" y="467"/>
                </a:lnTo>
                <a:lnTo>
                  <a:pt x="2644" y="481"/>
                </a:lnTo>
                <a:lnTo>
                  <a:pt x="2638" y="495"/>
                </a:lnTo>
                <a:lnTo>
                  <a:pt x="2629" y="506"/>
                </a:lnTo>
                <a:lnTo>
                  <a:pt x="2620" y="516"/>
                </a:lnTo>
                <a:lnTo>
                  <a:pt x="2611" y="526"/>
                </a:lnTo>
                <a:lnTo>
                  <a:pt x="2600" y="533"/>
                </a:lnTo>
                <a:lnTo>
                  <a:pt x="2588" y="539"/>
                </a:lnTo>
                <a:lnTo>
                  <a:pt x="2576" y="544"/>
                </a:lnTo>
                <a:lnTo>
                  <a:pt x="2563" y="547"/>
                </a:lnTo>
                <a:lnTo>
                  <a:pt x="2548" y="549"/>
                </a:lnTo>
                <a:lnTo>
                  <a:pt x="2534" y="549"/>
                </a:lnTo>
                <a:lnTo>
                  <a:pt x="2519" y="549"/>
                </a:lnTo>
                <a:lnTo>
                  <a:pt x="2506" y="547"/>
                </a:lnTo>
                <a:lnTo>
                  <a:pt x="2493" y="543"/>
                </a:lnTo>
                <a:lnTo>
                  <a:pt x="2481" y="539"/>
                </a:lnTo>
                <a:lnTo>
                  <a:pt x="2470" y="533"/>
                </a:lnTo>
                <a:lnTo>
                  <a:pt x="2460" y="526"/>
                </a:lnTo>
                <a:lnTo>
                  <a:pt x="2449" y="516"/>
                </a:lnTo>
                <a:lnTo>
                  <a:pt x="2441" y="506"/>
                </a:lnTo>
                <a:lnTo>
                  <a:pt x="2433" y="495"/>
                </a:lnTo>
                <a:lnTo>
                  <a:pt x="2426" y="481"/>
                </a:lnTo>
                <a:lnTo>
                  <a:pt x="2421" y="467"/>
                </a:lnTo>
                <a:lnTo>
                  <a:pt x="2416" y="451"/>
                </a:lnTo>
                <a:lnTo>
                  <a:pt x="2411" y="433"/>
                </a:lnTo>
                <a:lnTo>
                  <a:pt x="2408" y="415"/>
                </a:lnTo>
                <a:lnTo>
                  <a:pt x="2406" y="394"/>
                </a:lnTo>
                <a:lnTo>
                  <a:pt x="2406" y="372"/>
                </a:lnTo>
                <a:lnTo>
                  <a:pt x="2406" y="10"/>
                </a:lnTo>
                <a:lnTo>
                  <a:pt x="2293" y="10"/>
                </a:lnTo>
                <a:close/>
                <a:moveTo>
                  <a:pt x="1789" y="601"/>
                </a:moveTo>
                <a:lnTo>
                  <a:pt x="1803" y="609"/>
                </a:lnTo>
                <a:lnTo>
                  <a:pt x="1821" y="616"/>
                </a:lnTo>
                <a:lnTo>
                  <a:pt x="1840" y="622"/>
                </a:lnTo>
                <a:lnTo>
                  <a:pt x="1861" y="629"/>
                </a:lnTo>
                <a:lnTo>
                  <a:pt x="1883" y="634"/>
                </a:lnTo>
                <a:lnTo>
                  <a:pt x="1908" y="637"/>
                </a:lnTo>
                <a:lnTo>
                  <a:pt x="1932" y="640"/>
                </a:lnTo>
                <a:lnTo>
                  <a:pt x="1956" y="641"/>
                </a:lnTo>
                <a:lnTo>
                  <a:pt x="1986" y="640"/>
                </a:lnTo>
                <a:lnTo>
                  <a:pt x="2013" y="637"/>
                </a:lnTo>
                <a:lnTo>
                  <a:pt x="2025" y="635"/>
                </a:lnTo>
                <a:lnTo>
                  <a:pt x="2037" y="632"/>
                </a:lnTo>
                <a:lnTo>
                  <a:pt x="2050" y="629"/>
                </a:lnTo>
                <a:lnTo>
                  <a:pt x="2061" y="625"/>
                </a:lnTo>
                <a:lnTo>
                  <a:pt x="2071" y="621"/>
                </a:lnTo>
                <a:lnTo>
                  <a:pt x="2082" y="617"/>
                </a:lnTo>
                <a:lnTo>
                  <a:pt x="2092" y="613"/>
                </a:lnTo>
                <a:lnTo>
                  <a:pt x="2101" y="608"/>
                </a:lnTo>
                <a:lnTo>
                  <a:pt x="2110" y="603"/>
                </a:lnTo>
                <a:lnTo>
                  <a:pt x="2119" y="597"/>
                </a:lnTo>
                <a:lnTo>
                  <a:pt x="2127" y="591"/>
                </a:lnTo>
                <a:lnTo>
                  <a:pt x="2134" y="584"/>
                </a:lnTo>
                <a:lnTo>
                  <a:pt x="2141" y="578"/>
                </a:lnTo>
                <a:lnTo>
                  <a:pt x="2147" y="571"/>
                </a:lnTo>
                <a:lnTo>
                  <a:pt x="2154" y="564"/>
                </a:lnTo>
                <a:lnTo>
                  <a:pt x="2160" y="557"/>
                </a:lnTo>
                <a:lnTo>
                  <a:pt x="2170" y="541"/>
                </a:lnTo>
                <a:lnTo>
                  <a:pt x="2177" y="526"/>
                </a:lnTo>
                <a:lnTo>
                  <a:pt x="2183" y="508"/>
                </a:lnTo>
                <a:lnTo>
                  <a:pt x="2189" y="491"/>
                </a:lnTo>
                <a:lnTo>
                  <a:pt x="2191" y="472"/>
                </a:lnTo>
                <a:lnTo>
                  <a:pt x="2192" y="454"/>
                </a:lnTo>
                <a:lnTo>
                  <a:pt x="2192" y="437"/>
                </a:lnTo>
                <a:lnTo>
                  <a:pt x="2190" y="422"/>
                </a:lnTo>
                <a:lnTo>
                  <a:pt x="2186" y="407"/>
                </a:lnTo>
                <a:lnTo>
                  <a:pt x="2182" y="393"/>
                </a:lnTo>
                <a:lnTo>
                  <a:pt x="2176" y="380"/>
                </a:lnTo>
                <a:lnTo>
                  <a:pt x="2170" y="367"/>
                </a:lnTo>
                <a:lnTo>
                  <a:pt x="2162" y="355"/>
                </a:lnTo>
                <a:lnTo>
                  <a:pt x="2153" y="344"/>
                </a:lnTo>
                <a:lnTo>
                  <a:pt x="2142" y="332"/>
                </a:lnTo>
                <a:lnTo>
                  <a:pt x="2130" y="322"/>
                </a:lnTo>
                <a:lnTo>
                  <a:pt x="2117" y="313"/>
                </a:lnTo>
                <a:lnTo>
                  <a:pt x="2102" y="303"/>
                </a:lnTo>
                <a:lnTo>
                  <a:pt x="2087" y="294"/>
                </a:lnTo>
                <a:lnTo>
                  <a:pt x="2070" y="286"/>
                </a:lnTo>
                <a:lnTo>
                  <a:pt x="2052" y="278"/>
                </a:lnTo>
                <a:lnTo>
                  <a:pt x="2032" y="270"/>
                </a:lnTo>
                <a:lnTo>
                  <a:pt x="2004" y="258"/>
                </a:lnTo>
                <a:lnTo>
                  <a:pt x="1979" y="247"/>
                </a:lnTo>
                <a:lnTo>
                  <a:pt x="1969" y="242"/>
                </a:lnTo>
                <a:lnTo>
                  <a:pt x="1958" y="236"/>
                </a:lnTo>
                <a:lnTo>
                  <a:pt x="1950" y="230"/>
                </a:lnTo>
                <a:lnTo>
                  <a:pt x="1942" y="224"/>
                </a:lnTo>
                <a:lnTo>
                  <a:pt x="1936" y="219"/>
                </a:lnTo>
                <a:lnTo>
                  <a:pt x="1930" y="213"/>
                </a:lnTo>
                <a:lnTo>
                  <a:pt x="1924" y="206"/>
                </a:lnTo>
                <a:lnTo>
                  <a:pt x="1920" y="200"/>
                </a:lnTo>
                <a:lnTo>
                  <a:pt x="1917" y="192"/>
                </a:lnTo>
                <a:lnTo>
                  <a:pt x="1915" y="184"/>
                </a:lnTo>
                <a:lnTo>
                  <a:pt x="1914" y="177"/>
                </a:lnTo>
                <a:lnTo>
                  <a:pt x="1914" y="168"/>
                </a:lnTo>
                <a:lnTo>
                  <a:pt x="1914" y="162"/>
                </a:lnTo>
                <a:lnTo>
                  <a:pt x="1915" y="154"/>
                </a:lnTo>
                <a:lnTo>
                  <a:pt x="1917" y="147"/>
                </a:lnTo>
                <a:lnTo>
                  <a:pt x="1919" y="141"/>
                </a:lnTo>
                <a:lnTo>
                  <a:pt x="1923" y="135"/>
                </a:lnTo>
                <a:lnTo>
                  <a:pt x="1928" y="129"/>
                </a:lnTo>
                <a:lnTo>
                  <a:pt x="1933" y="122"/>
                </a:lnTo>
                <a:lnTo>
                  <a:pt x="1938" y="117"/>
                </a:lnTo>
                <a:lnTo>
                  <a:pt x="1945" y="112"/>
                </a:lnTo>
                <a:lnTo>
                  <a:pt x="1952" y="107"/>
                </a:lnTo>
                <a:lnTo>
                  <a:pt x="1960" y="103"/>
                </a:lnTo>
                <a:lnTo>
                  <a:pt x="1970" y="100"/>
                </a:lnTo>
                <a:lnTo>
                  <a:pt x="1980" y="97"/>
                </a:lnTo>
                <a:lnTo>
                  <a:pt x="1991" y="95"/>
                </a:lnTo>
                <a:lnTo>
                  <a:pt x="2004" y="94"/>
                </a:lnTo>
                <a:lnTo>
                  <a:pt x="2016" y="94"/>
                </a:lnTo>
                <a:lnTo>
                  <a:pt x="2037" y="94"/>
                </a:lnTo>
                <a:lnTo>
                  <a:pt x="2057" y="96"/>
                </a:lnTo>
                <a:lnTo>
                  <a:pt x="2075" y="100"/>
                </a:lnTo>
                <a:lnTo>
                  <a:pt x="2092" y="104"/>
                </a:lnTo>
                <a:lnTo>
                  <a:pt x="2106" y="108"/>
                </a:lnTo>
                <a:lnTo>
                  <a:pt x="2120" y="113"/>
                </a:lnTo>
                <a:lnTo>
                  <a:pt x="2131" y="118"/>
                </a:lnTo>
                <a:lnTo>
                  <a:pt x="2140" y="122"/>
                </a:lnTo>
                <a:lnTo>
                  <a:pt x="2167" y="31"/>
                </a:lnTo>
                <a:lnTo>
                  <a:pt x="2155" y="25"/>
                </a:lnTo>
                <a:lnTo>
                  <a:pt x="2139" y="20"/>
                </a:lnTo>
                <a:lnTo>
                  <a:pt x="2124" y="14"/>
                </a:lnTo>
                <a:lnTo>
                  <a:pt x="2106" y="9"/>
                </a:lnTo>
                <a:lnTo>
                  <a:pt x="2087" y="6"/>
                </a:lnTo>
                <a:lnTo>
                  <a:pt x="2065" y="3"/>
                </a:lnTo>
                <a:lnTo>
                  <a:pt x="2043" y="1"/>
                </a:lnTo>
                <a:lnTo>
                  <a:pt x="2019" y="0"/>
                </a:lnTo>
                <a:lnTo>
                  <a:pt x="1994" y="1"/>
                </a:lnTo>
                <a:lnTo>
                  <a:pt x="1971" y="4"/>
                </a:lnTo>
                <a:lnTo>
                  <a:pt x="1948" y="8"/>
                </a:lnTo>
                <a:lnTo>
                  <a:pt x="1928" y="14"/>
                </a:lnTo>
                <a:lnTo>
                  <a:pt x="1908" y="22"/>
                </a:lnTo>
                <a:lnTo>
                  <a:pt x="1890" y="30"/>
                </a:lnTo>
                <a:lnTo>
                  <a:pt x="1873" y="40"/>
                </a:lnTo>
                <a:lnTo>
                  <a:pt x="1859" y="51"/>
                </a:lnTo>
                <a:lnTo>
                  <a:pt x="1845" y="64"/>
                </a:lnTo>
                <a:lnTo>
                  <a:pt x="1833" y="77"/>
                </a:lnTo>
                <a:lnTo>
                  <a:pt x="1823" y="93"/>
                </a:lnTo>
                <a:lnTo>
                  <a:pt x="1815" y="108"/>
                </a:lnTo>
                <a:lnTo>
                  <a:pt x="1808" y="124"/>
                </a:lnTo>
                <a:lnTo>
                  <a:pt x="1803" y="142"/>
                </a:lnTo>
                <a:lnTo>
                  <a:pt x="1800" y="159"/>
                </a:lnTo>
                <a:lnTo>
                  <a:pt x="1799" y="179"/>
                </a:lnTo>
                <a:lnTo>
                  <a:pt x="1800" y="194"/>
                </a:lnTo>
                <a:lnTo>
                  <a:pt x="1802" y="211"/>
                </a:lnTo>
                <a:lnTo>
                  <a:pt x="1806" y="225"/>
                </a:lnTo>
                <a:lnTo>
                  <a:pt x="1811" y="240"/>
                </a:lnTo>
                <a:lnTo>
                  <a:pt x="1818" y="253"/>
                </a:lnTo>
                <a:lnTo>
                  <a:pt x="1825" y="265"/>
                </a:lnTo>
                <a:lnTo>
                  <a:pt x="1834" y="277"/>
                </a:lnTo>
                <a:lnTo>
                  <a:pt x="1844" y="288"/>
                </a:lnTo>
                <a:lnTo>
                  <a:pt x="1857" y="299"/>
                </a:lnTo>
                <a:lnTo>
                  <a:pt x="1869" y="310"/>
                </a:lnTo>
                <a:lnTo>
                  <a:pt x="1882" y="319"/>
                </a:lnTo>
                <a:lnTo>
                  <a:pt x="1898" y="328"/>
                </a:lnTo>
                <a:lnTo>
                  <a:pt x="1913" y="336"/>
                </a:lnTo>
                <a:lnTo>
                  <a:pt x="1931" y="345"/>
                </a:lnTo>
                <a:lnTo>
                  <a:pt x="1948" y="352"/>
                </a:lnTo>
                <a:lnTo>
                  <a:pt x="1967" y="359"/>
                </a:lnTo>
                <a:lnTo>
                  <a:pt x="1994" y="369"/>
                </a:lnTo>
                <a:lnTo>
                  <a:pt x="2017" y="381"/>
                </a:lnTo>
                <a:lnTo>
                  <a:pt x="2027" y="386"/>
                </a:lnTo>
                <a:lnTo>
                  <a:pt x="2036" y="392"/>
                </a:lnTo>
                <a:lnTo>
                  <a:pt x="2044" y="397"/>
                </a:lnTo>
                <a:lnTo>
                  <a:pt x="2051" y="403"/>
                </a:lnTo>
                <a:lnTo>
                  <a:pt x="2057" y="409"/>
                </a:lnTo>
                <a:lnTo>
                  <a:pt x="2062" y="417"/>
                </a:lnTo>
                <a:lnTo>
                  <a:pt x="2067" y="423"/>
                </a:lnTo>
                <a:lnTo>
                  <a:pt x="2070" y="430"/>
                </a:lnTo>
                <a:lnTo>
                  <a:pt x="2073" y="437"/>
                </a:lnTo>
                <a:lnTo>
                  <a:pt x="2075" y="445"/>
                </a:lnTo>
                <a:lnTo>
                  <a:pt x="2077" y="454"/>
                </a:lnTo>
                <a:lnTo>
                  <a:pt x="2077" y="462"/>
                </a:lnTo>
                <a:lnTo>
                  <a:pt x="2077" y="471"/>
                </a:lnTo>
                <a:lnTo>
                  <a:pt x="2074" y="480"/>
                </a:lnTo>
                <a:lnTo>
                  <a:pt x="2072" y="489"/>
                </a:lnTo>
                <a:lnTo>
                  <a:pt x="2069" y="497"/>
                </a:lnTo>
                <a:lnTo>
                  <a:pt x="2065" y="504"/>
                </a:lnTo>
                <a:lnTo>
                  <a:pt x="2060" y="511"/>
                </a:lnTo>
                <a:lnTo>
                  <a:pt x="2054" y="517"/>
                </a:lnTo>
                <a:lnTo>
                  <a:pt x="2048" y="524"/>
                </a:lnTo>
                <a:lnTo>
                  <a:pt x="2040" y="529"/>
                </a:lnTo>
                <a:lnTo>
                  <a:pt x="2031" y="533"/>
                </a:lnTo>
                <a:lnTo>
                  <a:pt x="2022" y="537"/>
                </a:lnTo>
                <a:lnTo>
                  <a:pt x="2012" y="540"/>
                </a:lnTo>
                <a:lnTo>
                  <a:pt x="2002" y="543"/>
                </a:lnTo>
                <a:lnTo>
                  <a:pt x="1989" y="545"/>
                </a:lnTo>
                <a:lnTo>
                  <a:pt x="1977" y="546"/>
                </a:lnTo>
                <a:lnTo>
                  <a:pt x="1965" y="546"/>
                </a:lnTo>
                <a:lnTo>
                  <a:pt x="1943" y="546"/>
                </a:lnTo>
                <a:lnTo>
                  <a:pt x="1921" y="543"/>
                </a:lnTo>
                <a:lnTo>
                  <a:pt x="1901" y="540"/>
                </a:lnTo>
                <a:lnTo>
                  <a:pt x="1881" y="535"/>
                </a:lnTo>
                <a:lnTo>
                  <a:pt x="1863" y="529"/>
                </a:lnTo>
                <a:lnTo>
                  <a:pt x="1845" y="523"/>
                </a:lnTo>
                <a:lnTo>
                  <a:pt x="1829" y="514"/>
                </a:lnTo>
                <a:lnTo>
                  <a:pt x="1815" y="507"/>
                </a:lnTo>
                <a:lnTo>
                  <a:pt x="1789" y="601"/>
                </a:lnTo>
                <a:close/>
                <a:moveTo>
                  <a:pt x="1300" y="631"/>
                </a:moveTo>
                <a:lnTo>
                  <a:pt x="1300" y="408"/>
                </a:lnTo>
                <a:lnTo>
                  <a:pt x="1300" y="371"/>
                </a:lnTo>
                <a:lnTo>
                  <a:pt x="1299" y="335"/>
                </a:lnTo>
                <a:lnTo>
                  <a:pt x="1299" y="301"/>
                </a:lnTo>
                <a:lnTo>
                  <a:pt x="1298" y="269"/>
                </a:lnTo>
                <a:lnTo>
                  <a:pt x="1298" y="237"/>
                </a:lnTo>
                <a:lnTo>
                  <a:pt x="1297" y="205"/>
                </a:lnTo>
                <a:lnTo>
                  <a:pt x="1295" y="175"/>
                </a:lnTo>
                <a:lnTo>
                  <a:pt x="1294" y="144"/>
                </a:lnTo>
                <a:lnTo>
                  <a:pt x="1297" y="144"/>
                </a:lnTo>
                <a:lnTo>
                  <a:pt x="1308" y="170"/>
                </a:lnTo>
                <a:lnTo>
                  <a:pt x="1321" y="198"/>
                </a:lnTo>
                <a:lnTo>
                  <a:pt x="1335" y="224"/>
                </a:lnTo>
                <a:lnTo>
                  <a:pt x="1348" y="251"/>
                </a:lnTo>
                <a:lnTo>
                  <a:pt x="1362" y="279"/>
                </a:lnTo>
                <a:lnTo>
                  <a:pt x="1378" y="306"/>
                </a:lnTo>
                <a:lnTo>
                  <a:pt x="1392" y="332"/>
                </a:lnTo>
                <a:lnTo>
                  <a:pt x="1408" y="358"/>
                </a:lnTo>
                <a:lnTo>
                  <a:pt x="1569" y="631"/>
                </a:lnTo>
                <a:lnTo>
                  <a:pt x="1686" y="631"/>
                </a:lnTo>
                <a:lnTo>
                  <a:pt x="1686" y="10"/>
                </a:lnTo>
                <a:lnTo>
                  <a:pt x="1582" y="10"/>
                </a:lnTo>
                <a:lnTo>
                  <a:pt x="1582" y="226"/>
                </a:lnTo>
                <a:lnTo>
                  <a:pt x="1582" y="261"/>
                </a:lnTo>
                <a:lnTo>
                  <a:pt x="1582" y="295"/>
                </a:lnTo>
                <a:lnTo>
                  <a:pt x="1583" y="328"/>
                </a:lnTo>
                <a:lnTo>
                  <a:pt x="1584" y="360"/>
                </a:lnTo>
                <a:lnTo>
                  <a:pt x="1585" y="391"/>
                </a:lnTo>
                <a:lnTo>
                  <a:pt x="1587" y="422"/>
                </a:lnTo>
                <a:lnTo>
                  <a:pt x="1589" y="453"/>
                </a:lnTo>
                <a:lnTo>
                  <a:pt x="1592" y="484"/>
                </a:lnTo>
                <a:lnTo>
                  <a:pt x="1589" y="485"/>
                </a:lnTo>
                <a:lnTo>
                  <a:pt x="1578" y="459"/>
                </a:lnTo>
                <a:lnTo>
                  <a:pt x="1567" y="433"/>
                </a:lnTo>
                <a:lnTo>
                  <a:pt x="1555" y="407"/>
                </a:lnTo>
                <a:lnTo>
                  <a:pt x="1541" y="381"/>
                </a:lnTo>
                <a:lnTo>
                  <a:pt x="1528" y="355"/>
                </a:lnTo>
                <a:lnTo>
                  <a:pt x="1513" y="328"/>
                </a:lnTo>
                <a:lnTo>
                  <a:pt x="1499" y="302"/>
                </a:lnTo>
                <a:lnTo>
                  <a:pt x="1484" y="277"/>
                </a:lnTo>
                <a:lnTo>
                  <a:pt x="1324" y="10"/>
                </a:lnTo>
                <a:lnTo>
                  <a:pt x="1195" y="10"/>
                </a:lnTo>
                <a:lnTo>
                  <a:pt x="1195" y="631"/>
                </a:lnTo>
                <a:lnTo>
                  <a:pt x="1300" y="631"/>
                </a:lnTo>
                <a:close/>
                <a:moveTo>
                  <a:pt x="804" y="550"/>
                </a:moveTo>
                <a:lnTo>
                  <a:pt x="795" y="549"/>
                </a:lnTo>
                <a:lnTo>
                  <a:pt x="785" y="549"/>
                </a:lnTo>
                <a:lnTo>
                  <a:pt x="776" y="547"/>
                </a:lnTo>
                <a:lnTo>
                  <a:pt x="766" y="545"/>
                </a:lnTo>
                <a:lnTo>
                  <a:pt x="757" y="543"/>
                </a:lnTo>
                <a:lnTo>
                  <a:pt x="749" y="540"/>
                </a:lnTo>
                <a:lnTo>
                  <a:pt x="741" y="536"/>
                </a:lnTo>
                <a:lnTo>
                  <a:pt x="733" y="532"/>
                </a:lnTo>
                <a:lnTo>
                  <a:pt x="724" y="527"/>
                </a:lnTo>
                <a:lnTo>
                  <a:pt x="717" y="523"/>
                </a:lnTo>
                <a:lnTo>
                  <a:pt x="710" y="516"/>
                </a:lnTo>
                <a:lnTo>
                  <a:pt x="703" y="510"/>
                </a:lnTo>
                <a:lnTo>
                  <a:pt x="690" y="497"/>
                </a:lnTo>
                <a:lnTo>
                  <a:pt x="679" y="482"/>
                </a:lnTo>
                <a:lnTo>
                  <a:pt x="668" y="466"/>
                </a:lnTo>
                <a:lnTo>
                  <a:pt x="660" y="449"/>
                </a:lnTo>
                <a:lnTo>
                  <a:pt x="651" y="430"/>
                </a:lnTo>
                <a:lnTo>
                  <a:pt x="645" y="410"/>
                </a:lnTo>
                <a:lnTo>
                  <a:pt x="640" y="389"/>
                </a:lnTo>
                <a:lnTo>
                  <a:pt x="637" y="367"/>
                </a:lnTo>
                <a:lnTo>
                  <a:pt x="634" y="346"/>
                </a:lnTo>
                <a:lnTo>
                  <a:pt x="634" y="322"/>
                </a:lnTo>
                <a:lnTo>
                  <a:pt x="634" y="299"/>
                </a:lnTo>
                <a:lnTo>
                  <a:pt x="636" y="277"/>
                </a:lnTo>
                <a:lnTo>
                  <a:pt x="640" y="255"/>
                </a:lnTo>
                <a:lnTo>
                  <a:pt x="645" y="235"/>
                </a:lnTo>
                <a:lnTo>
                  <a:pt x="651" y="214"/>
                </a:lnTo>
                <a:lnTo>
                  <a:pt x="659" y="194"/>
                </a:lnTo>
                <a:lnTo>
                  <a:pt x="668" y="177"/>
                </a:lnTo>
                <a:lnTo>
                  <a:pt x="677" y="160"/>
                </a:lnTo>
                <a:lnTo>
                  <a:pt x="689" y="145"/>
                </a:lnTo>
                <a:lnTo>
                  <a:pt x="702" y="132"/>
                </a:lnTo>
                <a:lnTo>
                  <a:pt x="709" y="126"/>
                </a:lnTo>
                <a:lnTo>
                  <a:pt x="716" y="119"/>
                </a:lnTo>
                <a:lnTo>
                  <a:pt x="723" y="114"/>
                </a:lnTo>
                <a:lnTo>
                  <a:pt x="732" y="109"/>
                </a:lnTo>
                <a:lnTo>
                  <a:pt x="740" y="105"/>
                </a:lnTo>
                <a:lnTo>
                  <a:pt x="748" y="102"/>
                </a:lnTo>
                <a:lnTo>
                  <a:pt x="757" y="99"/>
                </a:lnTo>
                <a:lnTo>
                  <a:pt x="766" y="96"/>
                </a:lnTo>
                <a:lnTo>
                  <a:pt x="776" y="94"/>
                </a:lnTo>
                <a:lnTo>
                  <a:pt x="786" y="92"/>
                </a:lnTo>
                <a:lnTo>
                  <a:pt x="795" y="91"/>
                </a:lnTo>
                <a:lnTo>
                  <a:pt x="807" y="91"/>
                </a:lnTo>
                <a:lnTo>
                  <a:pt x="817" y="91"/>
                </a:lnTo>
                <a:lnTo>
                  <a:pt x="827" y="92"/>
                </a:lnTo>
                <a:lnTo>
                  <a:pt x="836" y="94"/>
                </a:lnTo>
                <a:lnTo>
                  <a:pt x="846" y="96"/>
                </a:lnTo>
                <a:lnTo>
                  <a:pt x="855" y="99"/>
                </a:lnTo>
                <a:lnTo>
                  <a:pt x="864" y="102"/>
                </a:lnTo>
                <a:lnTo>
                  <a:pt x="872" y="106"/>
                </a:lnTo>
                <a:lnTo>
                  <a:pt x="881" y="110"/>
                </a:lnTo>
                <a:lnTo>
                  <a:pt x="889" y="114"/>
                </a:lnTo>
                <a:lnTo>
                  <a:pt x="896" y="120"/>
                </a:lnTo>
                <a:lnTo>
                  <a:pt x="903" y="126"/>
                </a:lnTo>
                <a:lnTo>
                  <a:pt x="910" y="132"/>
                </a:lnTo>
                <a:lnTo>
                  <a:pt x="923" y="145"/>
                </a:lnTo>
                <a:lnTo>
                  <a:pt x="934" y="160"/>
                </a:lnTo>
                <a:lnTo>
                  <a:pt x="944" y="177"/>
                </a:lnTo>
                <a:lnTo>
                  <a:pt x="952" y="194"/>
                </a:lnTo>
                <a:lnTo>
                  <a:pt x="961" y="214"/>
                </a:lnTo>
                <a:lnTo>
                  <a:pt x="967" y="234"/>
                </a:lnTo>
                <a:lnTo>
                  <a:pt x="971" y="254"/>
                </a:lnTo>
                <a:lnTo>
                  <a:pt x="974" y="275"/>
                </a:lnTo>
                <a:lnTo>
                  <a:pt x="976" y="296"/>
                </a:lnTo>
                <a:lnTo>
                  <a:pt x="977" y="318"/>
                </a:lnTo>
                <a:lnTo>
                  <a:pt x="976" y="343"/>
                </a:lnTo>
                <a:lnTo>
                  <a:pt x="974" y="365"/>
                </a:lnTo>
                <a:lnTo>
                  <a:pt x="971" y="388"/>
                </a:lnTo>
                <a:lnTo>
                  <a:pt x="966" y="409"/>
                </a:lnTo>
                <a:lnTo>
                  <a:pt x="960" y="430"/>
                </a:lnTo>
                <a:lnTo>
                  <a:pt x="951" y="449"/>
                </a:lnTo>
                <a:lnTo>
                  <a:pt x="943" y="467"/>
                </a:lnTo>
                <a:lnTo>
                  <a:pt x="933" y="482"/>
                </a:lnTo>
                <a:lnTo>
                  <a:pt x="921" y="498"/>
                </a:lnTo>
                <a:lnTo>
                  <a:pt x="908" y="511"/>
                </a:lnTo>
                <a:lnTo>
                  <a:pt x="901" y="517"/>
                </a:lnTo>
                <a:lnTo>
                  <a:pt x="894" y="523"/>
                </a:lnTo>
                <a:lnTo>
                  <a:pt x="887" y="528"/>
                </a:lnTo>
                <a:lnTo>
                  <a:pt x="878" y="532"/>
                </a:lnTo>
                <a:lnTo>
                  <a:pt x="870" y="536"/>
                </a:lnTo>
                <a:lnTo>
                  <a:pt x="862" y="540"/>
                </a:lnTo>
                <a:lnTo>
                  <a:pt x="854" y="543"/>
                </a:lnTo>
                <a:lnTo>
                  <a:pt x="845" y="545"/>
                </a:lnTo>
                <a:lnTo>
                  <a:pt x="835" y="547"/>
                </a:lnTo>
                <a:lnTo>
                  <a:pt x="826" y="549"/>
                </a:lnTo>
                <a:lnTo>
                  <a:pt x="816" y="549"/>
                </a:lnTo>
                <a:lnTo>
                  <a:pt x="805" y="550"/>
                </a:lnTo>
                <a:lnTo>
                  <a:pt x="804" y="550"/>
                </a:lnTo>
                <a:close/>
                <a:moveTo>
                  <a:pt x="802" y="641"/>
                </a:moveTo>
                <a:lnTo>
                  <a:pt x="818" y="641"/>
                </a:lnTo>
                <a:lnTo>
                  <a:pt x="833" y="640"/>
                </a:lnTo>
                <a:lnTo>
                  <a:pt x="849" y="638"/>
                </a:lnTo>
                <a:lnTo>
                  <a:pt x="863" y="636"/>
                </a:lnTo>
                <a:lnTo>
                  <a:pt x="878" y="633"/>
                </a:lnTo>
                <a:lnTo>
                  <a:pt x="893" y="629"/>
                </a:lnTo>
                <a:lnTo>
                  <a:pt x="906" y="624"/>
                </a:lnTo>
                <a:lnTo>
                  <a:pt x="920" y="619"/>
                </a:lnTo>
                <a:lnTo>
                  <a:pt x="933" y="613"/>
                </a:lnTo>
                <a:lnTo>
                  <a:pt x="946" y="607"/>
                </a:lnTo>
                <a:lnTo>
                  <a:pt x="959" y="600"/>
                </a:lnTo>
                <a:lnTo>
                  <a:pt x="970" y="593"/>
                </a:lnTo>
                <a:lnTo>
                  <a:pt x="982" y="584"/>
                </a:lnTo>
                <a:lnTo>
                  <a:pt x="993" y="575"/>
                </a:lnTo>
                <a:lnTo>
                  <a:pt x="1004" y="566"/>
                </a:lnTo>
                <a:lnTo>
                  <a:pt x="1013" y="556"/>
                </a:lnTo>
                <a:lnTo>
                  <a:pt x="1023" y="545"/>
                </a:lnTo>
                <a:lnTo>
                  <a:pt x="1033" y="533"/>
                </a:lnTo>
                <a:lnTo>
                  <a:pt x="1041" y="522"/>
                </a:lnTo>
                <a:lnTo>
                  <a:pt x="1049" y="509"/>
                </a:lnTo>
                <a:lnTo>
                  <a:pt x="1056" y="496"/>
                </a:lnTo>
                <a:lnTo>
                  <a:pt x="1063" y="482"/>
                </a:lnTo>
                <a:lnTo>
                  <a:pt x="1070" y="468"/>
                </a:lnTo>
                <a:lnTo>
                  <a:pt x="1076" y="453"/>
                </a:lnTo>
                <a:lnTo>
                  <a:pt x="1081" y="437"/>
                </a:lnTo>
                <a:lnTo>
                  <a:pt x="1085" y="422"/>
                </a:lnTo>
                <a:lnTo>
                  <a:pt x="1089" y="405"/>
                </a:lnTo>
                <a:lnTo>
                  <a:pt x="1092" y="388"/>
                </a:lnTo>
                <a:lnTo>
                  <a:pt x="1094" y="370"/>
                </a:lnTo>
                <a:lnTo>
                  <a:pt x="1096" y="352"/>
                </a:lnTo>
                <a:lnTo>
                  <a:pt x="1097" y="333"/>
                </a:lnTo>
                <a:lnTo>
                  <a:pt x="1097" y="314"/>
                </a:lnTo>
                <a:lnTo>
                  <a:pt x="1097" y="297"/>
                </a:lnTo>
                <a:lnTo>
                  <a:pt x="1096" y="281"/>
                </a:lnTo>
                <a:lnTo>
                  <a:pt x="1095" y="265"/>
                </a:lnTo>
                <a:lnTo>
                  <a:pt x="1093" y="250"/>
                </a:lnTo>
                <a:lnTo>
                  <a:pt x="1090" y="235"/>
                </a:lnTo>
                <a:lnTo>
                  <a:pt x="1087" y="219"/>
                </a:lnTo>
                <a:lnTo>
                  <a:pt x="1083" y="205"/>
                </a:lnTo>
                <a:lnTo>
                  <a:pt x="1078" y="190"/>
                </a:lnTo>
                <a:lnTo>
                  <a:pt x="1073" y="176"/>
                </a:lnTo>
                <a:lnTo>
                  <a:pt x="1068" y="163"/>
                </a:lnTo>
                <a:lnTo>
                  <a:pt x="1061" y="149"/>
                </a:lnTo>
                <a:lnTo>
                  <a:pt x="1054" y="137"/>
                </a:lnTo>
                <a:lnTo>
                  <a:pt x="1047" y="124"/>
                </a:lnTo>
                <a:lnTo>
                  <a:pt x="1039" y="113"/>
                </a:lnTo>
                <a:lnTo>
                  <a:pt x="1031" y="102"/>
                </a:lnTo>
                <a:lnTo>
                  <a:pt x="1021" y="91"/>
                </a:lnTo>
                <a:lnTo>
                  <a:pt x="1012" y="80"/>
                </a:lnTo>
                <a:lnTo>
                  <a:pt x="1002" y="71"/>
                </a:lnTo>
                <a:lnTo>
                  <a:pt x="991" y="62"/>
                </a:lnTo>
                <a:lnTo>
                  <a:pt x="980" y="52"/>
                </a:lnTo>
                <a:lnTo>
                  <a:pt x="969" y="44"/>
                </a:lnTo>
                <a:lnTo>
                  <a:pt x="957" y="37"/>
                </a:lnTo>
                <a:lnTo>
                  <a:pt x="944" y="30"/>
                </a:lnTo>
                <a:lnTo>
                  <a:pt x="932" y="24"/>
                </a:lnTo>
                <a:lnTo>
                  <a:pt x="917" y="19"/>
                </a:lnTo>
                <a:lnTo>
                  <a:pt x="904" y="13"/>
                </a:lnTo>
                <a:lnTo>
                  <a:pt x="890" y="9"/>
                </a:lnTo>
                <a:lnTo>
                  <a:pt x="874" y="6"/>
                </a:lnTo>
                <a:lnTo>
                  <a:pt x="859" y="3"/>
                </a:lnTo>
                <a:lnTo>
                  <a:pt x="844" y="2"/>
                </a:lnTo>
                <a:lnTo>
                  <a:pt x="827" y="0"/>
                </a:lnTo>
                <a:lnTo>
                  <a:pt x="811" y="0"/>
                </a:lnTo>
                <a:lnTo>
                  <a:pt x="794" y="0"/>
                </a:lnTo>
                <a:lnTo>
                  <a:pt x="778" y="2"/>
                </a:lnTo>
                <a:lnTo>
                  <a:pt x="762" y="3"/>
                </a:lnTo>
                <a:lnTo>
                  <a:pt x="747" y="6"/>
                </a:lnTo>
                <a:lnTo>
                  <a:pt x="733" y="9"/>
                </a:lnTo>
                <a:lnTo>
                  <a:pt x="718" y="13"/>
                </a:lnTo>
                <a:lnTo>
                  <a:pt x="704" y="19"/>
                </a:lnTo>
                <a:lnTo>
                  <a:pt x="690" y="24"/>
                </a:lnTo>
                <a:lnTo>
                  <a:pt x="677" y="30"/>
                </a:lnTo>
                <a:lnTo>
                  <a:pt x="665" y="37"/>
                </a:lnTo>
                <a:lnTo>
                  <a:pt x="652" y="44"/>
                </a:lnTo>
                <a:lnTo>
                  <a:pt x="640" y="52"/>
                </a:lnTo>
                <a:lnTo>
                  <a:pt x="629" y="62"/>
                </a:lnTo>
                <a:lnTo>
                  <a:pt x="617" y="71"/>
                </a:lnTo>
                <a:lnTo>
                  <a:pt x="607" y="80"/>
                </a:lnTo>
                <a:lnTo>
                  <a:pt x="597" y="92"/>
                </a:lnTo>
                <a:lnTo>
                  <a:pt x="588" y="102"/>
                </a:lnTo>
                <a:lnTo>
                  <a:pt x="578" y="114"/>
                </a:lnTo>
                <a:lnTo>
                  <a:pt x="570" y="126"/>
                </a:lnTo>
                <a:lnTo>
                  <a:pt x="562" y="139"/>
                </a:lnTo>
                <a:lnTo>
                  <a:pt x="555" y="151"/>
                </a:lnTo>
                <a:lnTo>
                  <a:pt x="549" y="166"/>
                </a:lnTo>
                <a:lnTo>
                  <a:pt x="542" y="179"/>
                </a:lnTo>
                <a:lnTo>
                  <a:pt x="536" y="194"/>
                </a:lnTo>
                <a:lnTo>
                  <a:pt x="531" y="209"/>
                </a:lnTo>
                <a:lnTo>
                  <a:pt x="527" y="224"/>
                </a:lnTo>
                <a:lnTo>
                  <a:pt x="524" y="241"/>
                </a:lnTo>
                <a:lnTo>
                  <a:pt x="521" y="256"/>
                </a:lnTo>
                <a:lnTo>
                  <a:pt x="518" y="273"/>
                </a:lnTo>
                <a:lnTo>
                  <a:pt x="517" y="290"/>
                </a:lnTo>
                <a:lnTo>
                  <a:pt x="516" y="308"/>
                </a:lnTo>
                <a:lnTo>
                  <a:pt x="515" y="325"/>
                </a:lnTo>
                <a:lnTo>
                  <a:pt x="516" y="342"/>
                </a:lnTo>
                <a:lnTo>
                  <a:pt x="517" y="359"/>
                </a:lnTo>
                <a:lnTo>
                  <a:pt x="518" y="374"/>
                </a:lnTo>
                <a:lnTo>
                  <a:pt x="520" y="391"/>
                </a:lnTo>
                <a:lnTo>
                  <a:pt x="523" y="406"/>
                </a:lnTo>
                <a:lnTo>
                  <a:pt x="526" y="422"/>
                </a:lnTo>
                <a:lnTo>
                  <a:pt x="530" y="436"/>
                </a:lnTo>
                <a:lnTo>
                  <a:pt x="535" y="452"/>
                </a:lnTo>
                <a:lnTo>
                  <a:pt x="540" y="465"/>
                </a:lnTo>
                <a:lnTo>
                  <a:pt x="547" y="479"/>
                </a:lnTo>
                <a:lnTo>
                  <a:pt x="553" y="492"/>
                </a:lnTo>
                <a:lnTo>
                  <a:pt x="559" y="505"/>
                </a:lnTo>
                <a:lnTo>
                  <a:pt x="567" y="517"/>
                </a:lnTo>
                <a:lnTo>
                  <a:pt x="575" y="529"/>
                </a:lnTo>
                <a:lnTo>
                  <a:pt x="584" y="540"/>
                </a:lnTo>
                <a:lnTo>
                  <a:pt x="593" y="551"/>
                </a:lnTo>
                <a:lnTo>
                  <a:pt x="602" y="562"/>
                </a:lnTo>
                <a:lnTo>
                  <a:pt x="612" y="571"/>
                </a:lnTo>
                <a:lnTo>
                  <a:pt x="623" y="580"/>
                </a:lnTo>
                <a:lnTo>
                  <a:pt x="634" y="588"/>
                </a:lnTo>
                <a:lnTo>
                  <a:pt x="645" y="597"/>
                </a:lnTo>
                <a:lnTo>
                  <a:pt x="658" y="604"/>
                </a:lnTo>
                <a:lnTo>
                  <a:pt x="670" y="611"/>
                </a:lnTo>
                <a:lnTo>
                  <a:pt x="682" y="617"/>
                </a:lnTo>
                <a:lnTo>
                  <a:pt x="696" y="622"/>
                </a:lnTo>
                <a:lnTo>
                  <a:pt x="710" y="628"/>
                </a:lnTo>
                <a:lnTo>
                  <a:pt x="724" y="632"/>
                </a:lnTo>
                <a:lnTo>
                  <a:pt x="739" y="635"/>
                </a:lnTo>
                <a:lnTo>
                  <a:pt x="753" y="638"/>
                </a:lnTo>
                <a:lnTo>
                  <a:pt x="769" y="640"/>
                </a:lnTo>
                <a:lnTo>
                  <a:pt x="785" y="641"/>
                </a:lnTo>
                <a:lnTo>
                  <a:pt x="801" y="641"/>
                </a:lnTo>
                <a:lnTo>
                  <a:pt x="802" y="641"/>
                </a:lnTo>
                <a:close/>
                <a:moveTo>
                  <a:pt x="458" y="523"/>
                </a:moveTo>
                <a:lnTo>
                  <a:pt x="447" y="528"/>
                </a:lnTo>
                <a:lnTo>
                  <a:pt x="434" y="532"/>
                </a:lnTo>
                <a:lnTo>
                  <a:pt x="418" y="536"/>
                </a:lnTo>
                <a:lnTo>
                  <a:pt x="403" y="539"/>
                </a:lnTo>
                <a:lnTo>
                  <a:pt x="386" y="542"/>
                </a:lnTo>
                <a:lnTo>
                  <a:pt x="370" y="544"/>
                </a:lnTo>
                <a:lnTo>
                  <a:pt x="352" y="545"/>
                </a:lnTo>
                <a:lnTo>
                  <a:pt x="335" y="545"/>
                </a:lnTo>
                <a:lnTo>
                  <a:pt x="323" y="545"/>
                </a:lnTo>
                <a:lnTo>
                  <a:pt x="310" y="544"/>
                </a:lnTo>
                <a:lnTo>
                  <a:pt x="298" y="543"/>
                </a:lnTo>
                <a:lnTo>
                  <a:pt x="287" y="541"/>
                </a:lnTo>
                <a:lnTo>
                  <a:pt x="275" y="539"/>
                </a:lnTo>
                <a:lnTo>
                  <a:pt x="265" y="537"/>
                </a:lnTo>
                <a:lnTo>
                  <a:pt x="254" y="534"/>
                </a:lnTo>
                <a:lnTo>
                  <a:pt x="243" y="530"/>
                </a:lnTo>
                <a:lnTo>
                  <a:pt x="234" y="526"/>
                </a:lnTo>
                <a:lnTo>
                  <a:pt x="225" y="522"/>
                </a:lnTo>
                <a:lnTo>
                  <a:pt x="216" y="516"/>
                </a:lnTo>
                <a:lnTo>
                  <a:pt x="207" y="511"/>
                </a:lnTo>
                <a:lnTo>
                  <a:pt x="198" y="505"/>
                </a:lnTo>
                <a:lnTo>
                  <a:pt x="191" y="499"/>
                </a:lnTo>
                <a:lnTo>
                  <a:pt x="183" y="492"/>
                </a:lnTo>
                <a:lnTo>
                  <a:pt x="177" y="486"/>
                </a:lnTo>
                <a:lnTo>
                  <a:pt x="169" y="477"/>
                </a:lnTo>
                <a:lnTo>
                  <a:pt x="163" y="470"/>
                </a:lnTo>
                <a:lnTo>
                  <a:pt x="157" y="462"/>
                </a:lnTo>
                <a:lnTo>
                  <a:pt x="152" y="453"/>
                </a:lnTo>
                <a:lnTo>
                  <a:pt x="147" y="443"/>
                </a:lnTo>
                <a:lnTo>
                  <a:pt x="142" y="434"/>
                </a:lnTo>
                <a:lnTo>
                  <a:pt x="138" y="425"/>
                </a:lnTo>
                <a:lnTo>
                  <a:pt x="134" y="415"/>
                </a:lnTo>
                <a:lnTo>
                  <a:pt x="127" y="393"/>
                </a:lnTo>
                <a:lnTo>
                  <a:pt x="123" y="371"/>
                </a:lnTo>
                <a:lnTo>
                  <a:pt x="120" y="347"/>
                </a:lnTo>
                <a:lnTo>
                  <a:pt x="119" y="322"/>
                </a:lnTo>
                <a:lnTo>
                  <a:pt x="119" y="309"/>
                </a:lnTo>
                <a:lnTo>
                  <a:pt x="120" y="295"/>
                </a:lnTo>
                <a:lnTo>
                  <a:pt x="122" y="282"/>
                </a:lnTo>
                <a:lnTo>
                  <a:pt x="123" y="270"/>
                </a:lnTo>
                <a:lnTo>
                  <a:pt x="125" y="257"/>
                </a:lnTo>
                <a:lnTo>
                  <a:pt x="128" y="246"/>
                </a:lnTo>
                <a:lnTo>
                  <a:pt x="131" y="235"/>
                </a:lnTo>
                <a:lnTo>
                  <a:pt x="136" y="223"/>
                </a:lnTo>
                <a:lnTo>
                  <a:pt x="140" y="213"/>
                </a:lnTo>
                <a:lnTo>
                  <a:pt x="145" y="203"/>
                </a:lnTo>
                <a:lnTo>
                  <a:pt x="149" y="193"/>
                </a:lnTo>
                <a:lnTo>
                  <a:pt x="155" y="184"/>
                </a:lnTo>
                <a:lnTo>
                  <a:pt x="160" y="176"/>
                </a:lnTo>
                <a:lnTo>
                  <a:pt x="167" y="168"/>
                </a:lnTo>
                <a:lnTo>
                  <a:pt x="174" y="159"/>
                </a:lnTo>
                <a:lnTo>
                  <a:pt x="181" y="152"/>
                </a:lnTo>
                <a:lnTo>
                  <a:pt x="188" y="145"/>
                </a:lnTo>
                <a:lnTo>
                  <a:pt x="196" y="139"/>
                </a:lnTo>
                <a:lnTo>
                  <a:pt x="204" y="133"/>
                </a:lnTo>
                <a:lnTo>
                  <a:pt x="213" y="127"/>
                </a:lnTo>
                <a:lnTo>
                  <a:pt x="221" y="121"/>
                </a:lnTo>
                <a:lnTo>
                  <a:pt x="230" y="117"/>
                </a:lnTo>
                <a:lnTo>
                  <a:pt x="239" y="112"/>
                </a:lnTo>
                <a:lnTo>
                  <a:pt x="250" y="109"/>
                </a:lnTo>
                <a:lnTo>
                  <a:pt x="270" y="102"/>
                </a:lnTo>
                <a:lnTo>
                  <a:pt x="291" y="98"/>
                </a:lnTo>
                <a:lnTo>
                  <a:pt x="313" y="95"/>
                </a:lnTo>
                <a:lnTo>
                  <a:pt x="337" y="94"/>
                </a:lnTo>
                <a:lnTo>
                  <a:pt x="355" y="95"/>
                </a:lnTo>
                <a:lnTo>
                  <a:pt x="373" y="96"/>
                </a:lnTo>
                <a:lnTo>
                  <a:pt x="389" y="98"/>
                </a:lnTo>
                <a:lnTo>
                  <a:pt x="405" y="101"/>
                </a:lnTo>
                <a:lnTo>
                  <a:pt x="420" y="105"/>
                </a:lnTo>
                <a:lnTo>
                  <a:pt x="434" y="109"/>
                </a:lnTo>
                <a:lnTo>
                  <a:pt x="446" y="113"/>
                </a:lnTo>
                <a:lnTo>
                  <a:pt x="457" y="118"/>
                </a:lnTo>
                <a:lnTo>
                  <a:pt x="482" y="28"/>
                </a:lnTo>
                <a:lnTo>
                  <a:pt x="473" y="24"/>
                </a:lnTo>
                <a:lnTo>
                  <a:pt x="459" y="19"/>
                </a:lnTo>
                <a:lnTo>
                  <a:pt x="444" y="13"/>
                </a:lnTo>
                <a:lnTo>
                  <a:pt x="426" y="9"/>
                </a:lnTo>
                <a:lnTo>
                  <a:pt x="406" y="6"/>
                </a:lnTo>
                <a:lnTo>
                  <a:pt x="383" y="3"/>
                </a:lnTo>
                <a:lnTo>
                  <a:pt x="359" y="1"/>
                </a:lnTo>
                <a:lnTo>
                  <a:pt x="332" y="0"/>
                </a:lnTo>
                <a:lnTo>
                  <a:pt x="314" y="1"/>
                </a:lnTo>
                <a:lnTo>
                  <a:pt x="297" y="2"/>
                </a:lnTo>
                <a:lnTo>
                  <a:pt x="280" y="4"/>
                </a:lnTo>
                <a:lnTo>
                  <a:pt x="263" y="6"/>
                </a:lnTo>
                <a:lnTo>
                  <a:pt x="247" y="9"/>
                </a:lnTo>
                <a:lnTo>
                  <a:pt x="231" y="13"/>
                </a:lnTo>
                <a:lnTo>
                  <a:pt x="216" y="17"/>
                </a:lnTo>
                <a:lnTo>
                  <a:pt x="200" y="23"/>
                </a:lnTo>
                <a:lnTo>
                  <a:pt x="185" y="29"/>
                </a:lnTo>
                <a:lnTo>
                  <a:pt x="172" y="35"/>
                </a:lnTo>
                <a:lnTo>
                  <a:pt x="157" y="42"/>
                </a:lnTo>
                <a:lnTo>
                  <a:pt x="144" y="50"/>
                </a:lnTo>
                <a:lnTo>
                  <a:pt x="130" y="59"/>
                </a:lnTo>
                <a:lnTo>
                  <a:pt x="118" y="68"/>
                </a:lnTo>
                <a:lnTo>
                  <a:pt x="107" y="77"/>
                </a:lnTo>
                <a:lnTo>
                  <a:pt x="94" y="87"/>
                </a:lnTo>
                <a:lnTo>
                  <a:pt x="84" y="99"/>
                </a:lnTo>
                <a:lnTo>
                  <a:pt x="74" y="110"/>
                </a:lnTo>
                <a:lnTo>
                  <a:pt x="65" y="122"/>
                </a:lnTo>
                <a:lnTo>
                  <a:pt x="55" y="135"/>
                </a:lnTo>
                <a:lnTo>
                  <a:pt x="47" y="148"/>
                </a:lnTo>
                <a:lnTo>
                  <a:pt x="39" y="162"/>
                </a:lnTo>
                <a:lnTo>
                  <a:pt x="32" y="176"/>
                </a:lnTo>
                <a:lnTo>
                  <a:pt x="26" y="190"/>
                </a:lnTo>
                <a:lnTo>
                  <a:pt x="19" y="206"/>
                </a:lnTo>
                <a:lnTo>
                  <a:pt x="14" y="222"/>
                </a:lnTo>
                <a:lnTo>
                  <a:pt x="10" y="239"/>
                </a:lnTo>
                <a:lnTo>
                  <a:pt x="6" y="255"/>
                </a:lnTo>
                <a:lnTo>
                  <a:pt x="4" y="273"/>
                </a:lnTo>
                <a:lnTo>
                  <a:pt x="2" y="290"/>
                </a:lnTo>
                <a:lnTo>
                  <a:pt x="1" y="309"/>
                </a:lnTo>
                <a:lnTo>
                  <a:pt x="0" y="328"/>
                </a:lnTo>
                <a:lnTo>
                  <a:pt x="1" y="346"/>
                </a:lnTo>
                <a:lnTo>
                  <a:pt x="2" y="362"/>
                </a:lnTo>
                <a:lnTo>
                  <a:pt x="3" y="380"/>
                </a:lnTo>
                <a:lnTo>
                  <a:pt x="6" y="395"/>
                </a:lnTo>
                <a:lnTo>
                  <a:pt x="9" y="412"/>
                </a:lnTo>
                <a:lnTo>
                  <a:pt x="12" y="427"/>
                </a:lnTo>
                <a:lnTo>
                  <a:pt x="16" y="441"/>
                </a:lnTo>
                <a:lnTo>
                  <a:pt x="22" y="457"/>
                </a:lnTo>
                <a:lnTo>
                  <a:pt x="28" y="470"/>
                </a:lnTo>
                <a:lnTo>
                  <a:pt x="34" y="484"/>
                </a:lnTo>
                <a:lnTo>
                  <a:pt x="41" y="497"/>
                </a:lnTo>
                <a:lnTo>
                  <a:pt x="48" y="509"/>
                </a:lnTo>
                <a:lnTo>
                  <a:pt x="56" y="522"/>
                </a:lnTo>
                <a:lnTo>
                  <a:pt x="66" y="534"/>
                </a:lnTo>
                <a:lnTo>
                  <a:pt x="75" y="544"/>
                </a:lnTo>
                <a:lnTo>
                  <a:pt x="84" y="555"/>
                </a:lnTo>
                <a:lnTo>
                  <a:pt x="95" y="565"/>
                </a:lnTo>
                <a:lnTo>
                  <a:pt x="106" y="574"/>
                </a:lnTo>
                <a:lnTo>
                  <a:pt x="118" y="583"/>
                </a:lnTo>
                <a:lnTo>
                  <a:pt x="130" y="592"/>
                </a:lnTo>
                <a:lnTo>
                  <a:pt x="143" y="599"/>
                </a:lnTo>
                <a:lnTo>
                  <a:pt x="156" y="606"/>
                </a:lnTo>
                <a:lnTo>
                  <a:pt x="169" y="612"/>
                </a:lnTo>
                <a:lnTo>
                  <a:pt x="184" y="618"/>
                </a:lnTo>
                <a:lnTo>
                  <a:pt x="199" y="623"/>
                </a:lnTo>
                <a:lnTo>
                  <a:pt x="215" y="628"/>
                </a:lnTo>
                <a:lnTo>
                  <a:pt x="230" y="632"/>
                </a:lnTo>
                <a:lnTo>
                  <a:pt x="247" y="635"/>
                </a:lnTo>
                <a:lnTo>
                  <a:pt x="263" y="637"/>
                </a:lnTo>
                <a:lnTo>
                  <a:pt x="280" y="639"/>
                </a:lnTo>
                <a:lnTo>
                  <a:pt x="298" y="640"/>
                </a:lnTo>
                <a:lnTo>
                  <a:pt x="316" y="641"/>
                </a:lnTo>
                <a:lnTo>
                  <a:pt x="344" y="640"/>
                </a:lnTo>
                <a:lnTo>
                  <a:pt x="370" y="638"/>
                </a:lnTo>
                <a:lnTo>
                  <a:pt x="393" y="635"/>
                </a:lnTo>
                <a:lnTo>
                  <a:pt x="415" y="632"/>
                </a:lnTo>
                <a:lnTo>
                  <a:pt x="435" y="628"/>
                </a:lnTo>
                <a:lnTo>
                  <a:pt x="451" y="622"/>
                </a:lnTo>
                <a:lnTo>
                  <a:pt x="465" y="617"/>
                </a:lnTo>
                <a:lnTo>
                  <a:pt x="478" y="612"/>
                </a:lnTo>
                <a:lnTo>
                  <a:pt x="458" y="52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 dirty="0">
              <a:solidFill>
                <a:prstClr val="white"/>
              </a:solidFill>
            </a:endParaRPr>
          </a:p>
        </p:txBody>
      </p:sp>
      <p:sp>
        <p:nvSpPr>
          <p:cNvPr id="32" name="Freeform 31"/>
          <p:cNvSpPr>
            <a:spLocks noEditPoints="1"/>
          </p:cNvSpPr>
          <p:nvPr/>
        </p:nvSpPr>
        <p:spPr bwMode="auto">
          <a:xfrm>
            <a:off x="9659771" y="6594735"/>
            <a:ext cx="439271" cy="109463"/>
          </a:xfrm>
          <a:custGeom>
            <a:avLst/>
            <a:gdLst/>
            <a:ahLst/>
            <a:cxnLst>
              <a:cxn ang="0">
                <a:pos x="598" y="179"/>
              </a:cxn>
              <a:cxn ang="0">
                <a:pos x="598" y="0"/>
              </a:cxn>
              <a:cxn ang="0">
                <a:pos x="524" y="0"/>
              </a:cxn>
              <a:cxn ang="0">
                <a:pos x="449" y="0"/>
              </a:cxn>
              <a:cxn ang="0">
                <a:pos x="374" y="0"/>
              </a:cxn>
              <a:cxn ang="0">
                <a:pos x="299" y="0"/>
              </a:cxn>
              <a:cxn ang="0">
                <a:pos x="224" y="0"/>
              </a:cxn>
              <a:cxn ang="0">
                <a:pos x="150" y="0"/>
              </a:cxn>
              <a:cxn ang="0">
                <a:pos x="75" y="0"/>
              </a:cxn>
              <a:cxn ang="0">
                <a:pos x="0" y="0"/>
              </a:cxn>
              <a:cxn ang="0">
                <a:pos x="0" y="179"/>
              </a:cxn>
              <a:cxn ang="0">
                <a:pos x="176" y="179"/>
              </a:cxn>
              <a:cxn ang="0">
                <a:pos x="176" y="621"/>
              </a:cxn>
              <a:cxn ang="0">
                <a:pos x="423" y="621"/>
              </a:cxn>
              <a:cxn ang="0">
                <a:pos x="423" y="179"/>
              </a:cxn>
              <a:cxn ang="0">
                <a:pos x="598" y="179"/>
              </a:cxn>
              <a:cxn ang="0">
                <a:pos x="907" y="250"/>
              </a:cxn>
              <a:cxn ang="0">
                <a:pos x="781" y="621"/>
              </a:cxn>
              <a:cxn ang="0">
                <a:pos x="539" y="621"/>
              </a:cxn>
              <a:cxn ang="0">
                <a:pos x="776" y="0"/>
              </a:cxn>
              <a:cxn ang="0">
                <a:pos x="809" y="0"/>
              </a:cxn>
              <a:cxn ang="0">
                <a:pos x="842" y="0"/>
              </a:cxn>
              <a:cxn ang="0">
                <a:pos x="874" y="0"/>
              </a:cxn>
              <a:cxn ang="0">
                <a:pos x="907" y="0"/>
              </a:cxn>
              <a:cxn ang="0">
                <a:pos x="939" y="0"/>
              </a:cxn>
              <a:cxn ang="0">
                <a:pos x="972" y="0"/>
              </a:cxn>
              <a:cxn ang="0">
                <a:pos x="1005" y="0"/>
              </a:cxn>
              <a:cxn ang="0">
                <a:pos x="1038" y="0"/>
              </a:cxn>
              <a:cxn ang="0">
                <a:pos x="1275" y="621"/>
              </a:cxn>
              <a:cxn ang="0">
                <a:pos x="1033" y="621"/>
              </a:cxn>
              <a:cxn ang="0">
                <a:pos x="907" y="250"/>
              </a:cxn>
              <a:cxn ang="0">
                <a:pos x="1814" y="179"/>
              </a:cxn>
              <a:cxn ang="0">
                <a:pos x="1814" y="0"/>
              </a:cxn>
              <a:cxn ang="0">
                <a:pos x="1740" y="0"/>
              </a:cxn>
              <a:cxn ang="0">
                <a:pos x="1665" y="0"/>
              </a:cxn>
              <a:cxn ang="0">
                <a:pos x="1590" y="0"/>
              </a:cxn>
              <a:cxn ang="0">
                <a:pos x="1515" y="0"/>
              </a:cxn>
              <a:cxn ang="0">
                <a:pos x="1440" y="0"/>
              </a:cxn>
              <a:cxn ang="0">
                <a:pos x="1366" y="0"/>
              </a:cxn>
              <a:cxn ang="0">
                <a:pos x="1291" y="0"/>
              </a:cxn>
              <a:cxn ang="0">
                <a:pos x="1216" y="0"/>
              </a:cxn>
              <a:cxn ang="0">
                <a:pos x="1216" y="179"/>
              </a:cxn>
              <a:cxn ang="0">
                <a:pos x="1391" y="179"/>
              </a:cxn>
              <a:cxn ang="0">
                <a:pos x="1391" y="621"/>
              </a:cxn>
              <a:cxn ang="0">
                <a:pos x="1639" y="621"/>
              </a:cxn>
              <a:cxn ang="0">
                <a:pos x="1639" y="179"/>
              </a:cxn>
              <a:cxn ang="0">
                <a:pos x="1814" y="179"/>
              </a:cxn>
              <a:cxn ang="0">
                <a:pos x="2123" y="250"/>
              </a:cxn>
              <a:cxn ang="0">
                <a:pos x="1996" y="621"/>
              </a:cxn>
              <a:cxn ang="0">
                <a:pos x="1754" y="621"/>
              </a:cxn>
              <a:cxn ang="0">
                <a:pos x="1991" y="0"/>
              </a:cxn>
              <a:cxn ang="0">
                <a:pos x="2024" y="0"/>
              </a:cxn>
              <a:cxn ang="0">
                <a:pos x="2057" y="0"/>
              </a:cxn>
              <a:cxn ang="0">
                <a:pos x="2090" y="0"/>
              </a:cxn>
              <a:cxn ang="0">
                <a:pos x="2123" y="0"/>
              </a:cxn>
              <a:cxn ang="0">
                <a:pos x="2155" y="0"/>
              </a:cxn>
              <a:cxn ang="0">
                <a:pos x="2188" y="0"/>
              </a:cxn>
              <a:cxn ang="0">
                <a:pos x="2220" y="0"/>
              </a:cxn>
              <a:cxn ang="0">
                <a:pos x="2253" y="0"/>
              </a:cxn>
              <a:cxn ang="0">
                <a:pos x="2491" y="621"/>
              </a:cxn>
              <a:cxn ang="0">
                <a:pos x="2248" y="621"/>
              </a:cxn>
              <a:cxn ang="0">
                <a:pos x="2123" y="250"/>
              </a:cxn>
            </a:cxnLst>
            <a:rect l="0" t="0" r="r" b="b"/>
            <a:pathLst>
              <a:path w="2491" h="621">
                <a:moveTo>
                  <a:pt x="598" y="179"/>
                </a:moveTo>
                <a:lnTo>
                  <a:pt x="598" y="0"/>
                </a:lnTo>
                <a:lnTo>
                  <a:pt x="524" y="0"/>
                </a:lnTo>
                <a:lnTo>
                  <a:pt x="449" y="0"/>
                </a:lnTo>
                <a:lnTo>
                  <a:pt x="374" y="0"/>
                </a:lnTo>
                <a:lnTo>
                  <a:pt x="299" y="0"/>
                </a:lnTo>
                <a:lnTo>
                  <a:pt x="224" y="0"/>
                </a:lnTo>
                <a:lnTo>
                  <a:pt x="150" y="0"/>
                </a:lnTo>
                <a:lnTo>
                  <a:pt x="75" y="0"/>
                </a:lnTo>
                <a:lnTo>
                  <a:pt x="0" y="0"/>
                </a:lnTo>
                <a:lnTo>
                  <a:pt x="0" y="179"/>
                </a:lnTo>
                <a:lnTo>
                  <a:pt x="176" y="179"/>
                </a:lnTo>
                <a:lnTo>
                  <a:pt x="176" y="621"/>
                </a:lnTo>
                <a:lnTo>
                  <a:pt x="423" y="621"/>
                </a:lnTo>
                <a:lnTo>
                  <a:pt x="423" y="179"/>
                </a:lnTo>
                <a:lnTo>
                  <a:pt x="598" y="179"/>
                </a:lnTo>
                <a:close/>
                <a:moveTo>
                  <a:pt x="907" y="250"/>
                </a:moveTo>
                <a:lnTo>
                  <a:pt x="781" y="621"/>
                </a:lnTo>
                <a:lnTo>
                  <a:pt x="539" y="621"/>
                </a:lnTo>
                <a:lnTo>
                  <a:pt x="776" y="0"/>
                </a:lnTo>
                <a:lnTo>
                  <a:pt x="809" y="0"/>
                </a:lnTo>
                <a:lnTo>
                  <a:pt x="842" y="0"/>
                </a:lnTo>
                <a:lnTo>
                  <a:pt x="874" y="0"/>
                </a:lnTo>
                <a:lnTo>
                  <a:pt x="907" y="0"/>
                </a:lnTo>
                <a:lnTo>
                  <a:pt x="939" y="0"/>
                </a:lnTo>
                <a:lnTo>
                  <a:pt x="972" y="0"/>
                </a:lnTo>
                <a:lnTo>
                  <a:pt x="1005" y="0"/>
                </a:lnTo>
                <a:lnTo>
                  <a:pt x="1038" y="0"/>
                </a:lnTo>
                <a:lnTo>
                  <a:pt x="1275" y="621"/>
                </a:lnTo>
                <a:lnTo>
                  <a:pt x="1033" y="621"/>
                </a:lnTo>
                <a:lnTo>
                  <a:pt x="907" y="250"/>
                </a:lnTo>
                <a:close/>
                <a:moveTo>
                  <a:pt x="1814" y="179"/>
                </a:moveTo>
                <a:lnTo>
                  <a:pt x="1814" y="0"/>
                </a:lnTo>
                <a:lnTo>
                  <a:pt x="1740" y="0"/>
                </a:lnTo>
                <a:lnTo>
                  <a:pt x="1665" y="0"/>
                </a:lnTo>
                <a:lnTo>
                  <a:pt x="1590" y="0"/>
                </a:lnTo>
                <a:lnTo>
                  <a:pt x="1515" y="0"/>
                </a:lnTo>
                <a:lnTo>
                  <a:pt x="1440" y="0"/>
                </a:lnTo>
                <a:lnTo>
                  <a:pt x="1366" y="0"/>
                </a:lnTo>
                <a:lnTo>
                  <a:pt x="1291" y="0"/>
                </a:lnTo>
                <a:lnTo>
                  <a:pt x="1216" y="0"/>
                </a:lnTo>
                <a:lnTo>
                  <a:pt x="1216" y="179"/>
                </a:lnTo>
                <a:lnTo>
                  <a:pt x="1391" y="179"/>
                </a:lnTo>
                <a:lnTo>
                  <a:pt x="1391" y="621"/>
                </a:lnTo>
                <a:lnTo>
                  <a:pt x="1639" y="621"/>
                </a:lnTo>
                <a:lnTo>
                  <a:pt x="1639" y="179"/>
                </a:lnTo>
                <a:lnTo>
                  <a:pt x="1814" y="179"/>
                </a:lnTo>
                <a:close/>
                <a:moveTo>
                  <a:pt x="2123" y="250"/>
                </a:moveTo>
                <a:lnTo>
                  <a:pt x="1996" y="621"/>
                </a:lnTo>
                <a:lnTo>
                  <a:pt x="1754" y="621"/>
                </a:lnTo>
                <a:lnTo>
                  <a:pt x="1991" y="0"/>
                </a:lnTo>
                <a:lnTo>
                  <a:pt x="2024" y="0"/>
                </a:lnTo>
                <a:lnTo>
                  <a:pt x="2057" y="0"/>
                </a:lnTo>
                <a:lnTo>
                  <a:pt x="2090" y="0"/>
                </a:lnTo>
                <a:lnTo>
                  <a:pt x="2123" y="0"/>
                </a:lnTo>
                <a:lnTo>
                  <a:pt x="2155" y="0"/>
                </a:lnTo>
                <a:lnTo>
                  <a:pt x="2188" y="0"/>
                </a:lnTo>
                <a:lnTo>
                  <a:pt x="2220" y="0"/>
                </a:lnTo>
                <a:lnTo>
                  <a:pt x="2253" y="0"/>
                </a:lnTo>
                <a:lnTo>
                  <a:pt x="2491" y="621"/>
                </a:lnTo>
                <a:lnTo>
                  <a:pt x="2248" y="621"/>
                </a:lnTo>
                <a:lnTo>
                  <a:pt x="2123" y="25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2835965" y="6550224"/>
            <a:ext cx="1760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Tw Cen MT" panose="020B0602020104020603" pitchFamily="34" charset="0"/>
              </a:rPr>
              <a:t>TCS-ING Confidential</a:t>
            </a:r>
            <a:endParaRPr lang="en-US" sz="1400" b="1" dirty="0">
              <a:solidFill>
                <a:srgbClr val="000000">
                  <a:lumMod val="65000"/>
                  <a:lumOff val="35000"/>
                </a:srgb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4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spcBef>
          <a:spcPct val="0"/>
        </a:spcBef>
        <a:buNone/>
        <a:defRPr sz="3733" kern="1200">
          <a:solidFill>
            <a:schemeClr val="bg1"/>
          </a:solidFill>
          <a:latin typeface="Tw Cen MT" panose="020B0602020104020603" pitchFamily="34" charset="0"/>
          <a:ea typeface="+mj-ea"/>
          <a:cs typeface="Arial" pitchFamily="34" charset="0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Tw Cen MT" panose="020B0602020104020603" pitchFamily="34" charset="0"/>
          <a:ea typeface="+mn-ea"/>
          <a:cs typeface="Arial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Tw Cen MT" panose="020B0602020104020603" pitchFamily="34" charset="0"/>
          <a:ea typeface="+mn-ea"/>
          <a:cs typeface="Arial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67" kern="1200">
          <a:solidFill>
            <a:schemeClr val="tx1"/>
          </a:solidFill>
          <a:latin typeface="Tw Cen MT" panose="020B0602020104020603" pitchFamily="34" charset="0"/>
          <a:ea typeface="+mn-ea"/>
          <a:cs typeface="Arial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Tw Cen MT" panose="020B0602020104020603" pitchFamily="34" charset="0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304800"/>
            <a:ext cx="406400" cy="152400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11" cstate="print"/>
          <a:srcRect l="19375" t="20410" r="5469" b="10800"/>
          <a:stretch/>
        </p:blipFill>
        <p:spPr bwMode="auto">
          <a:xfrm>
            <a:off x="-38101" y="0"/>
            <a:ext cx="122301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20800" y="103821"/>
            <a:ext cx="10464800" cy="487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192" y="914405"/>
            <a:ext cx="112374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</p:txBody>
      </p:sp>
      <p:sp>
        <p:nvSpPr>
          <p:cNvPr id="9" name="Rectangle 71"/>
          <p:cNvSpPr txBox="1">
            <a:spLocks noChangeArrowheads="1"/>
          </p:cNvSpPr>
          <p:nvPr/>
        </p:nvSpPr>
        <p:spPr bwMode="auto">
          <a:xfrm>
            <a:off x="11507304" y="6569769"/>
            <a:ext cx="684696" cy="288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ctr" defTabSz="914377">
              <a:defRPr/>
            </a:pPr>
            <a:fld id="{13B55AB4-0D57-4FBE-946B-A81E4A9D2A4C}" type="slidenum">
              <a:rPr lang="en-US" sz="1200" smtClean="0">
                <a:solidFill>
                  <a:srgbClr val="000000"/>
                </a:solidFill>
              </a:rPr>
              <a:pPr algn="ctr" defTabSz="914377">
                <a:defRPr/>
              </a:pPr>
              <a:t>‹#›</a:t>
            </a:fld>
            <a:r>
              <a:rPr lang="en-US" sz="1200" dirty="0" smtClean="0">
                <a:solidFill>
                  <a:srgbClr val="000000"/>
                </a:solidFill>
              </a:rPr>
              <a:t> 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" name="Text Box 97"/>
          <p:cNvSpPr txBox="1">
            <a:spLocks noChangeArrowheads="1"/>
          </p:cNvSpPr>
          <p:nvPr/>
        </p:nvSpPr>
        <p:spPr bwMode="auto">
          <a:xfrm>
            <a:off x="5901121" y="6694173"/>
            <a:ext cx="9393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 defTabSz="914377">
              <a:defRPr/>
            </a:pPr>
            <a:r>
              <a:rPr lang="en-US" sz="1000" dirty="0">
                <a:solidFill>
                  <a:srgbClr val="4E84C4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23469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</p:sldLayoutIdLst>
  <p:txStyles>
    <p:titleStyle>
      <a:lvl1pPr algn="l" defTabSz="914377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Myriad Pro" pitchFamily="34" charset="0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2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51"/>
            <a:ext cx="12192000" cy="787741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377"/>
            <a:endParaRPr lang="en-US" sz="1867" kern="0" dirty="0">
              <a:solidFill>
                <a:sysClr val="window" lastClr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347" y="60741"/>
            <a:ext cx="11348852" cy="642647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3810001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 dirty="0">
              <a:solidFill>
                <a:srgbClr val="000000"/>
              </a:solidFill>
            </a:endParaRPr>
          </a:p>
        </p:txBody>
      </p:sp>
      <p:sp>
        <p:nvSpPr>
          <p:cNvPr id="35" name="Rectangle 71"/>
          <p:cNvSpPr txBox="1">
            <a:spLocks noChangeArrowheads="1"/>
          </p:cNvSpPr>
          <p:nvPr/>
        </p:nvSpPr>
        <p:spPr bwMode="auto">
          <a:xfrm>
            <a:off x="5791202" y="6473952"/>
            <a:ext cx="88476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ctr" defTabSz="914377">
              <a:defRPr/>
            </a:pPr>
            <a:fld id="{13B55AB4-0D57-4FBE-946B-A81E4A9D2A4C}" type="slidenum">
              <a:rPr lang="en-US" sz="1067" b="1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pPr algn="ctr" defTabSz="914377">
                <a:defRPr/>
              </a:pPr>
              <a:t>‹#›</a:t>
            </a:fld>
            <a:r>
              <a:rPr lang="en-US" sz="1067" b="1" dirty="0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 </a:t>
            </a:r>
            <a:endParaRPr lang="en-US" sz="1067" b="1" dirty="0">
              <a:solidFill>
                <a:prstClr val="white">
                  <a:lumMod val="50000"/>
                </a:prstClr>
              </a:solidFill>
              <a:cs typeface="Arial" pitchFamily="34" charset="0"/>
            </a:endParaRPr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 flipH="1">
            <a:off x="1" y="6317015"/>
            <a:ext cx="2197100" cy="546100"/>
          </a:xfrm>
          <a:custGeom>
            <a:avLst/>
            <a:gdLst>
              <a:gd name="T0" fmla="*/ 0 w 16608"/>
              <a:gd name="T1" fmla="*/ 4128 h 4128"/>
              <a:gd name="T2" fmla="*/ 1565 w 16608"/>
              <a:gd name="T3" fmla="*/ 2168 h 4128"/>
              <a:gd name="T4" fmla="*/ 1158 w 16608"/>
              <a:gd name="T5" fmla="*/ 2979 h 4128"/>
              <a:gd name="T6" fmla="*/ 773 w 16608"/>
              <a:gd name="T7" fmla="*/ 564 h 4128"/>
              <a:gd name="T8" fmla="*/ 1158 w 16608"/>
              <a:gd name="T9" fmla="*/ 0 h 4128"/>
              <a:gd name="T10" fmla="*/ 1544 w 16608"/>
              <a:gd name="T11" fmla="*/ 564 h 4128"/>
              <a:gd name="T12" fmla="*/ 3468 w 16608"/>
              <a:gd name="T13" fmla="*/ 4128 h 4128"/>
              <a:gd name="T14" fmla="*/ 4024 w 16608"/>
              <a:gd name="T15" fmla="*/ 2732 h 4128"/>
              <a:gd name="T16" fmla="*/ 3434 w 16608"/>
              <a:gd name="T17" fmla="*/ 2168 h 4128"/>
              <a:gd name="T18" fmla="*/ 2684 w 16608"/>
              <a:gd name="T19" fmla="*/ 2732 h 4128"/>
              <a:gd name="T20" fmla="*/ 3468 w 16608"/>
              <a:gd name="T21" fmla="*/ 4128 h 4128"/>
              <a:gd name="T22" fmla="*/ 3077 w 16608"/>
              <a:gd name="T23" fmla="*/ 788 h 4128"/>
              <a:gd name="T24" fmla="*/ 3475 w 16608"/>
              <a:gd name="T25" fmla="*/ 1960 h 4128"/>
              <a:gd name="T26" fmla="*/ 3491 w 16608"/>
              <a:gd name="T27" fmla="*/ 0 h 4128"/>
              <a:gd name="T28" fmla="*/ 1911 w 16608"/>
              <a:gd name="T29" fmla="*/ 1960 h 4128"/>
              <a:gd name="T30" fmla="*/ 4587 w 16608"/>
              <a:gd name="T31" fmla="*/ 2168 h 4128"/>
              <a:gd name="T32" fmla="*/ 5001 w 16608"/>
              <a:gd name="T33" fmla="*/ 2956 h 4128"/>
              <a:gd name="T34" fmla="*/ 5416 w 16608"/>
              <a:gd name="T35" fmla="*/ 2168 h 4128"/>
              <a:gd name="T36" fmla="*/ 5393 w 16608"/>
              <a:gd name="T37" fmla="*/ 564 h 4128"/>
              <a:gd name="T38" fmla="*/ 4053 w 16608"/>
              <a:gd name="T39" fmla="*/ 0 h 4128"/>
              <a:gd name="T40" fmla="*/ 4610 w 16608"/>
              <a:gd name="T41" fmla="*/ 1960 h 4128"/>
              <a:gd name="T42" fmla="*/ 7325 w 16608"/>
              <a:gd name="T43" fmla="*/ 1960 h 4128"/>
              <a:gd name="T44" fmla="*/ 6511 w 16608"/>
              <a:gd name="T45" fmla="*/ 0 h 4128"/>
              <a:gd name="T46" fmla="*/ 5978 w 16608"/>
              <a:gd name="T47" fmla="*/ 2732 h 4128"/>
              <a:gd name="T48" fmla="*/ 7318 w 16608"/>
              <a:gd name="T49" fmla="*/ 4128 h 4128"/>
              <a:gd name="T50" fmla="*/ 7874 w 16608"/>
              <a:gd name="T51" fmla="*/ 2168 h 4128"/>
              <a:gd name="T52" fmla="*/ 8932 w 16608"/>
              <a:gd name="T53" fmla="*/ 2979 h 4128"/>
              <a:gd name="T54" fmla="*/ 8525 w 16608"/>
              <a:gd name="T55" fmla="*/ 2168 h 4128"/>
              <a:gd name="T56" fmla="*/ 10090 w 16608"/>
              <a:gd name="T57" fmla="*/ 4128 h 4128"/>
              <a:gd name="T58" fmla="*/ 8932 w 16608"/>
              <a:gd name="T59" fmla="*/ 1960 h 4128"/>
              <a:gd name="T60" fmla="*/ 7992 w 16608"/>
              <a:gd name="T61" fmla="*/ 564 h 4128"/>
              <a:gd name="T62" fmla="*/ 9873 w 16608"/>
              <a:gd name="T63" fmla="*/ 0 h 4128"/>
              <a:gd name="T64" fmla="*/ 9317 w 16608"/>
              <a:gd name="T65" fmla="*/ 1960 h 4128"/>
              <a:gd name="T66" fmla="*/ 11243 w 16608"/>
              <a:gd name="T67" fmla="*/ 2732 h 4128"/>
              <a:gd name="T68" fmla="*/ 11799 w 16608"/>
              <a:gd name="T69" fmla="*/ 2168 h 4128"/>
              <a:gd name="T70" fmla="*/ 9903 w 16608"/>
              <a:gd name="T71" fmla="*/ 2168 h 4128"/>
              <a:gd name="T72" fmla="*/ 10459 w 16608"/>
              <a:gd name="T73" fmla="*/ 4128 h 4128"/>
              <a:gd name="T74" fmla="*/ 11243 w 16608"/>
              <a:gd name="T75" fmla="*/ 4128 h 4128"/>
              <a:gd name="T76" fmla="*/ 11207 w 16608"/>
              <a:gd name="T77" fmla="*/ 1835 h 4128"/>
              <a:gd name="T78" fmla="*/ 11250 w 16608"/>
              <a:gd name="T79" fmla="*/ 1960 h 4128"/>
              <a:gd name="T80" fmla="*/ 11207 w 16608"/>
              <a:gd name="T81" fmla="*/ 0 h 4128"/>
              <a:gd name="T82" fmla="*/ 10452 w 16608"/>
              <a:gd name="T83" fmla="*/ 1960 h 4128"/>
              <a:gd name="T84" fmla="*/ 11610 w 16608"/>
              <a:gd name="T85" fmla="*/ 4128 h 4128"/>
              <a:gd name="T86" fmla="*/ 13175 w 16608"/>
              <a:gd name="T87" fmla="*/ 4128 h 4128"/>
              <a:gd name="T88" fmla="*/ 12384 w 16608"/>
              <a:gd name="T89" fmla="*/ 1960 h 4128"/>
              <a:gd name="T90" fmla="*/ 13723 w 16608"/>
              <a:gd name="T91" fmla="*/ 564 h 4128"/>
              <a:gd name="T92" fmla="*/ 11828 w 16608"/>
              <a:gd name="T93" fmla="*/ 564 h 4128"/>
              <a:gd name="T94" fmla="*/ 14302 w 16608"/>
              <a:gd name="T95" fmla="*/ 1960 h 4128"/>
              <a:gd name="T96" fmla="*/ 15866 w 16608"/>
              <a:gd name="T97" fmla="*/ 1960 h 4128"/>
              <a:gd name="T98" fmla="*/ 13534 w 16608"/>
              <a:gd name="T99" fmla="*/ 1960 h 4128"/>
              <a:gd name="T100" fmla="*/ 14309 w 16608"/>
              <a:gd name="T101" fmla="*/ 2732 h 4128"/>
              <a:gd name="T102" fmla="*/ 15093 w 16608"/>
              <a:gd name="T103" fmla="*/ 2732 h 4128"/>
              <a:gd name="T104" fmla="*/ 13752 w 16608"/>
              <a:gd name="T105" fmla="*/ 2168 h 4128"/>
              <a:gd name="T106" fmla="*/ 15460 w 16608"/>
              <a:gd name="T107" fmla="*/ 4128 h 4128"/>
              <a:gd name="T108" fmla="*/ 16608 w 16608"/>
              <a:gd name="T109" fmla="*/ 2168 h 4128"/>
              <a:gd name="T110" fmla="*/ 16608 w 16608"/>
              <a:gd name="T111" fmla="*/ 1960 h 4128"/>
              <a:gd name="T112" fmla="*/ 15678 w 16608"/>
              <a:gd name="T113" fmla="*/ 564 h 4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608" h="4128">
                <a:moveTo>
                  <a:pt x="1158" y="2979"/>
                </a:moveTo>
                <a:lnTo>
                  <a:pt x="766" y="4128"/>
                </a:lnTo>
                <a:lnTo>
                  <a:pt x="0" y="4128"/>
                </a:lnTo>
                <a:lnTo>
                  <a:pt x="752" y="2168"/>
                </a:lnTo>
                <a:lnTo>
                  <a:pt x="1158" y="2168"/>
                </a:lnTo>
                <a:lnTo>
                  <a:pt x="1565" y="2168"/>
                </a:lnTo>
                <a:lnTo>
                  <a:pt x="2316" y="4128"/>
                </a:lnTo>
                <a:lnTo>
                  <a:pt x="1550" y="4128"/>
                </a:lnTo>
                <a:lnTo>
                  <a:pt x="1158" y="2979"/>
                </a:lnTo>
                <a:close/>
                <a:moveTo>
                  <a:pt x="1158" y="1960"/>
                </a:moveTo>
                <a:lnTo>
                  <a:pt x="773" y="1960"/>
                </a:lnTo>
                <a:lnTo>
                  <a:pt x="773" y="564"/>
                </a:lnTo>
                <a:lnTo>
                  <a:pt x="217" y="564"/>
                </a:lnTo>
                <a:lnTo>
                  <a:pt x="217" y="0"/>
                </a:lnTo>
                <a:lnTo>
                  <a:pt x="1158" y="0"/>
                </a:lnTo>
                <a:lnTo>
                  <a:pt x="2099" y="0"/>
                </a:lnTo>
                <a:lnTo>
                  <a:pt x="2099" y="564"/>
                </a:lnTo>
                <a:lnTo>
                  <a:pt x="1544" y="564"/>
                </a:lnTo>
                <a:lnTo>
                  <a:pt x="1544" y="1960"/>
                </a:lnTo>
                <a:lnTo>
                  <a:pt x="1158" y="1960"/>
                </a:lnTo>
                <a:close/>
                <a:moveTo>
                  <a:pt x="3468" y="4128"/>
                </a:moveTo>
                <a:lnTo>
                  <a:pt x="3468" y="2732"/>
                </a:lnTo>
                <a:lnTo>
                  <a:pt x="4024" y="2732"/>
                </a:lnTo>
                <a:lnTo>
                  <a:pt x="4024" y="2732"/>
                </a:lnTo>
                <a:lnTo>
                  <a:pt x="4024" y="2168"/>
                </a:lnTo>
                <a:lnTo>
                  <a:pt x="4024" y="2168"/>
                </a:lnTo>
                <a:lnTo>
                  <a:pt x="3434" y="2168"/>
                </a:lnTo>
                <a:lnTo>
                  <a:pt x="2128" y="2168"/>
                </a:lnTo>
                <a:lnTo>
                  <a:pt x="2128" y="2732"/>
                </a:lnTo>
                <a:lnTo>
                  <a:pt x="2684" y="2732"/>
                </a:lnTo>
                <a:lnTo>
                  <a:pt x="2684" y="4128"/>
                </a:lnTo>
                <a:lnTo>
                  <a:pt x="3434" y="4128"/>
                </a:lnTo>
                <a:lnTo>
                  <a:pt x="3468" y="4128"/>
                </a:lnTo>
                <a:lnTo>
                  <a:pt x="3468" y="4128"/>
                </a:lnTo>
                <a:close/>
                <a:moveTo>
                  <a:pt x="2677" y="1960"/>
                </a:moveTo>
                <a:lnTo>
                  <a:pt x="3077" y="788"/>
                </a:lnTo>
                <a:lnTo>
                  <a:pt x="3434" y="1835"/>
                </a:lnTo>
                <a:lnTo>
                  <a:pt x="3434" y="1835"/>
                </a:lnTo>
                <a:lnTo>
                  <a:pt x="3475" y="1960"/>
                </a:lnTo>
                <a:lnTo>
                  <a:pt x="3475" y="1960"/>
                </a:lnTo>
                <a:lnTo>
                  <a:pt x="4241" y="1960"/>
                </a:lnTo>
                <a:lnTo>
                  <a:pt x="3491" y="0"/>
                </a:lnTo>
                <a:lnTo>
                  <a:pt x="3434" y="0"/>
                </a:lnTo>
                <a:lnTo>
                  <a:pt x="2661" y="0"/>
                </a:lnTo>
                <a:lnTo>
                  <a:pt x="1911" y="1960"/>
                </a:lnTo>
                <a:lnTo>
                  <a:pt x="2677" y="1960"/>
                </a:lnTo>
                <a:close/>
                <a:moveTo>
                  <a:pt x="5416" y="2168"/>
                </a:moveTo>
                <a:lnTo>
                  <a:pt x="4587" y="2168"/>
                </a:lnTo>
                <a:lnTo>
                  <a:pt x="3835" y="4128"/>
                </a:lnTo>
                <a:lnTo>
                  <a:pt x="4602" y="4128"/>
                </a:lnTo>
                <a:lnTo>
                  <a:pt x="5001" y="2956"/>
                </a:lnTo>
                <a:lnTo>
                  <a:pt x="5401" y="4128"/>
                </a:lnTo>
                <a:lnTo>
                  <a:pt x="6168" y="4128"/>
                </a:lnTo>
                <a:lnTo>
                  <a:pt x="5416" y="2168"/>
                </a:lnTo>
                <a:close/>
                <a:moveTo>
                  <a:pt x="4610" y="1960"/>
                </a:moveTo>
                <a:lnTo>
                  <a:pt x="5393" y="1960"/>
                </a:lnTo>
                <a:lnTo>
                  <a:pt x="5393" y="564"/>
                </a:lnTo>
                <a:lnTo>
                  <a:pt x="5949" y="564"/>
                </a:lnTo>
                <a:lnTo>
                  <a:pt x="5949" y="0"/>
                </a:lnTo>
                <a:lnTo>
                  <a:pt x="4053" y="0"/>
                </a:lnTo>
                <a:lnTo>
                  <a:pt x="4053" y="564"/>
                </a:lnTo>
                <a:lnTo>
                  <a:pt x="4610" y="564"/>
                </a:lnTo>
                <a:lnTo>
                  <a:pt x="4610" y="1960"/>
                </a:lnTo>
                <a:close/>
                <a:moveTo>
                  <a:pt x="6527" y="1960"/>
                </a:moveTo>
                <a:lnTo>
                  <a:pt x="6927" y="788"/>
                </a:lnTo>
                <a:lnTo>
                  <a:pt x="7325" y="1960"/>
                </a:lnTo>
                <a:lnTo>
                  <a:pt x="8092" y="1960"/>
                </a:lnTo>
                <a:lnTo>
                  <a:pt x="7341" y="0"/>
                </a:lnTo>
                <a:lnTo>
                  <a:pt x="6511" y="0"/>
                </a:lnTo>
                <a:lnTo>
                  <a:pt x="5760" y="1960"/>
                </a:lnTo>
                <a:lnTo>
                  <a:pt x="6527" y="1960"/>
                </a:lnTo>
                <a:close/>
                <a:moveTo>
                  <a:pt x="5978" y="2732"/>
                </a:moveTo>
                <a:lnTo>
                  <a:pt x="6534" y="2732"/>
                </a:lnTo>
                <a:lnTo>
                  <a:pt x="6534" y="4128"/>
                </a:lnTo>
                <a:lnTo>
                  <a:pt x="7318" y="4128"/>
                </a:lnTo>
                <a:lnTo>
                  <a:pt x="7318" y="2732"/>
                </a:lnTo>
                <a:lnTo>
                  <a:pt x="7874" y="2732"/>
                </a:lnTo>
                <a:lnTo>
                  <a:pt x="7874" y="2168"/>
                </a:lnTo>
                <a:lnTo>
                  <a:pt x="5978" y="2168"/>
                </a:lnTo>
                <a:lnTo>
                  <a:pt x="5978" y="2732"/>
                </a:lnTo>
                <a:close/>
                <a:moveTo>
                  <a:pt x="8932" y="2979"/>
                </a:moveTo>
                <a:lnTo>
                  <a:pt x="8541" y="4128"/>
                </a:lnTo>
                <a:lnTo>
                  <a:pt x="7775" y="4128"/>
                </a:lnTo>
                <a:lnTo>
                  <a:pt x="8525" y="2168"/>
                </a:lnTo>
                <a:lnTo>
                  <a:pt x="8932" y="2168"/>
                </a:lnTo>
                <a:lnTo>
                  <a:pt x="9339" y="2168"/>
                </a:lnTo>
                <a:lnTo>
                  <a:pt x="10090" y="4128"/>
                </a:lnTo>
                <a:lnTo>
                  <a:pt x="9324" y="4128"/>
                </a:lnTo>
                <a:lnTo>
                  <a:pt x="8932" y="2979"/>
                </a:lnTo>
                <a:close/>
                <a:moveTo>
                  <a:pt x="8932" y="1960"/>
                </a:moveTo>
                <a:lnTo>
                  <a:pt x="8547" y="1960"/>
                </a:lnTo>
                <a:lnTo>
                  <a:pt x="8547" y="564"/>
                </a:lnTo>
                <a:lnTo>
                  <a:pt x="7992" y="564"/>
                </a:lnTo>
                <a:lnTo>
                  <a:pt x="7992" y="0"/>
                </a:lnTo>
                <a:lnTo>
                  <a:pt x="8932" y="0"/>
                </a:lnTo>
                <a:lnTo>
                  <a:pt x="9873" y="0"/>
                </a:lnTo>
                <a:lnTo>
                  <a:pt x="9873" y="564"/>
                </a:lnTo>
                <a:lnTo>
                  <a:pt x="9317" y="564"/>
                </a:lnTo>
                <a:lnTo>
                  <a:pt x="9317" y="1960"/>
                </a:lnTo>
                <a:lnTo>
                  <a:pt x="8932" y="1960"/>
                </a:lnTo>
                <a:close/>
                <a:moveTo>
                  <a:pt x="11243" y="4128"/>
                </a:moveTo>
                <a:lnTo>
                  <a:pt x="11243" y="2732"/>
                </a:lnTo>
                <a:lnTo>
                  <a:pt x="11799" y="2732"/>
                </a:lnTo>
                <a:lnTo>
                  <a:pt x="11799" y="2732"/>
                </a:lnTo>
                <a:lnTo>
                  <a:pt x="11799" y="2168"/>
                </a:lnTo>
                <a:lnTo>
                  <a:pt x="11799" y="2168"/>
                </a:lnTo>
                <a:lnTo>
                  <a:pt x="11207" y="2168"/>
                </a:lnTo>
                <a:lnTo>
                  <a:pt x="9903" y="2168"/>
                </a:lnTo>
                <a:lnTo>
                  <a:pt x="9903" y="2732"/>
                </a:lnTo>
                <a:lnTo>
                  <a:pt x="10459" y="2732"/>
                </a:lnTo>
                <a:lnTo>
                  <a:pt x="10459" y="4128"/>
                </a:lnTo>
                <a:lnTo>
                  <a:pt x="11207" y="4128"/>
                </a:lnTo>
                <a:lnTo>
                  <a:pt x="11243" y="4128"/>
                </a:lnTo>
                <a:lnTo>
                  <a:pt x="11243" y="4128"/>
                </a:lnTo>
                <a:close/>
                <a:moveTo>
                  <a:pt x="10452" y="1960"/>
                </a:moveTo>
                <a:lnTo>
                  <a:pt x="10850" y="788"/>
                </a:lnTo>
                <a:lnTo>
                  <a:pt x="11207" y="1835"/>
                </a:lnTo>
                <a:lnTo>
                  <a:pt x="11207" y="1835"/>
                </a:lnTo>
                <a:lnTo>
                  <a:pt x="11250" y="1960"/>
                </a:lnTo>
                <a:lnTo>
                  <a:pt x="11250" y="1960"/>
                </a:lnTo>
                <a:lnTo>
                  <a:pt x="12016" y="1960"/>
                </a:lnTo>
                <a:lnTo>
                  <a:pt x="11265" y="0"/>
                </a:lnTo>
                <a:lnTo>
                  <a:pt x="11207" y="0"/>
                </a:lnTo>
                <a:lnTo>
                  <a:pt x="10436" y="0"/>
                </a:lnTo>
                <a:lnTo>
                  <a:pt x="9685" y="1960"/>
                </a:lnTo>
                <a:lnTo>
                  <a:pt x="10452" y="1960"/>
                </a:lnTo>
                <a:close/>
                <a:moveTo>
                  <a:pt x="13191" y="2168"/>
                </a:moveTo>
                <a:lnTo>
                  <a:pt x="12362" y="2168"/>
                </a:lnTo>
                <a:lnTo>
                  <a:pt x="11610" y="4128"/>
                </a:lnTo>
                <a:lnTo>
                  <a:pt x="12376" y="4128"/>
                </a:lnTo>
                <a:lnTo>
                  <a:pt x="12776" y="2956"/>
                </a:lnTo>
                <a:lnTo>
                  <a:pt x="13175" y="4128"/>
                </a:lnTo>
                <a:lnTo>
                  <a:pt x="13942" y="4128"/>
                </a:lnTo>
                <a:lnTo>
                  <a:pt x="13191" y="2168"/>
                </a:lnTo>
                <a:close/>
                <a:moveTo>
                  <a:pt x="12384" y="1960"/>
                </a:moveTo>
                <a:lnTo>
                  <a:pt x="13168" y="1960"/>
                </a:lnTo>
                <a:lnTo>
                  <a:pt x="13168" y="564"/>
                </a:lnTo>
                <a:lnTo>
                  <a:pt x="13723" y="564"/>
                </a:lnTo>
                <a:lnTo>
                  <a:pt x="13723" y="0"/>
                </a:lnTo>
                <a:lnTo>
                  <a:pt x="11828" y="0"/>
                </a:lnTo>
                <a:lnTo>
                  <a:pt x="11828" y="564"/>
                </a:lnTo>
                <a:lnTo>
                  <a:pt x="12384" y="564"/>
                </a:lnTo>
                <a:lnTo>
                  <a:pt x="12384" y="1960"/>
                </a:lnTo>
                <a:close/>
                <a:moveTo>
                  <a:pt x="14302" y="1960"/>
                </a:moveTo>
                <a:lnTo>
                  <a:pt x="14700" y="788"/>
                </a:lnTo>
                <a:lnTo>
                  <a:pt x="15100" y="1960"/>
                </a:lnTo>
                <a:lnTo>
                  <a:pt x="15866" y="1960"/>
                </a:lnTo>
                <a:lnTo>
                  <a:pt x="15115" y="0"/>
                </a:lnTo>
                <a:lnTo>
                  <a:pt x="14286" y="0"/>
                </a:lnTo>
                <a:lnTo>
                  <a:pt x="13534" y="1960"/>
                </a:lnTo>
                <a:lnTo>
                  <a:pt x="14302" y="1960"/>
                </a:lnTo>
                <a:close/>
                <a:moveTo>
                  <a:pt x="13752" y="2732"/>
                </a:moveTo>
                <a:lnTo>
                  <a:pt x="14309" y="2732"/>
                </a:lnTo>
                <a:lnTo>
                  <a:pt x="14309" y="4128"/>
                </a:lnTo>
                <a:lnTo>
                  <a:pt x="15093" y="4128"/>
                </a:lnTo>
                <a:lnTo>
                  <a:pt x="15093" y="2732"/>
                </a:lnTo>
                <a:lnTo>
                  <a:pt x="15649" y="2732"/>
                </a:lnTo>
                <a:lnTo>
                  <a:pt x="15649" y="2168"/>
                </a:lnTo>
                <a:lnTo>
                  <a:pt x="13752" y="2168"/>
                </a:lnTo>
                <a:lnTo>
                  <a:pt x="13752" y="2732"/>
                </a:lnTo>
                <a:close/>
                <a:moveTo>
                  <a:pt x="16211" y="2168"/>
                </a:moveTo>
                <a:lnTo>
                  <a:pt x="15460" y="4128"/>
                </a:lnTo>
                <a:lnTo>
                  <a:pt x="16226" y="4128"/>
                </a:lnTo>
                <a:lnTo>
                  <a:pt x="16608" y="3009"/>
                </a:lnTo>
                <a:lnTo>
                  <a:pt x="16608" y="2168"/>
                </a:lnTo>
                <a:lnTo>
                  <a:pt x="16211" y="2168"/>
                </a:lnTo>
                <a:close/>
                <a:moveTo>
                  <a:pt x="16233" y="1960"/>
                </a:moveTo>
                <a:lnTo>
                  <a:pt x="16608" y="1960"/>
                </a:lnTo>
                <a:lnTo>
                  <a:pt x="16608" y="0"/>
                </a:lnTo>
                <a:lnTo>
                  <a:pt x="15678" y="0"/>
                </a:lnTo>
                <a:lnTo>
                  <a:pt x="15678" y="564"/>
                </a:lnTo>
                <a:lnTo>
                  <a:pt x="16233" y="564"/>
                </a:lnTo>
                <a:lnTo>
                  <a:pt x="16233" y="1960"/>
                </a:lnTo>
                <a:close/>
              </a:path>
            </a:pathLst>
          </a:custGeom>
          <a:gradFill flip="none" rotWithShape="1">
            <a:gsLst>
              <a:gs pos="6000">
                <a:schemeClr val="accent1">
                  <a:lumMod val="5000"/>
                  <a:lumOff val="95000"/>
                  <a:alpha val="56000"/>
                </a:schemeClr>
              </a:gs>
              <a:gs pos="68000">
                <a:srgbClr val="D7D4C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 dirty="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0968737" y="6477000"/>
            <a:ext cx="885825" cy="331144"/>
            <a:chOff x="7032639" y="6477000"/>
            <a:chExt cx="885825" cy="331144"/>
          </a:xfrm>
          <a:solidFill>
            <a:schemeClr val="bg1">
              <a:lumMod val="50000"/>
            </a:schemeClr>
          </a:solidFill>
        </p:grpSpPr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7032639" y="6482843"/>
              <a:ext cx="762000" cy="321784"/>
            </a:xfrm>
            <a:custGeom>
              <a:avLst/>
              <a:gdLst>
                <a:gd name="T0" fmla="*/ 13059 w 16368"/>
                <a:gd name="T1" fmla="*/ 6821 h 6912"/>
                <a:gd name="T2" fmla="*/ 13171 w 16368"/>
                <a:gd name="T3" fmla="*/ 6058 h 6912"/>
                <a:gd name="T4" fmla="*/ 12537 w 16368"/>
                <a:gd name="T5" fmla="*/ 5601 h 6912"/>
                <a:gd name="T6" fmla="*/ 13031 w 16368"/>
                <a:gd name="T7" fmla="*/ 5422 h 6912"/>
                <a:gd name="T8" fmla="*/ 12404 w 16368"/>
                <a:gd name="T9" fmla="*/ 5262 h 6912"/>
                <a:gd name="T10" fmla="*/ 12431 w 16368"/>
                <a:gd name="T11" fmla="*/ 6007 h 6912"/>
                <a:gd name="T12" fmla="*/ 12987 w 16368"/>
                <a:gd name="T13" fmla="*/ 6455 h 6912"/>
                <a:gd name="T14" fmla="*/ 12420 w 16368"/>
                <a:gd name="T15" fmla="*/ 6610 h 6912"/>
                <a:gd name="T16" fmla="*/ 10290 w 16368"/>
                <a:gd name="T17" fmla="*/ 6648 h 6912"/>
                <a:gd name="T18" fmla="*/ 9716 w 16368"/>
                <a:gd name="T19" fmla="*/ 5817 h 6912"/>
                <a:gd name="T20" fmla="*/ 10563 w 16368"/>
                <a:gd name="T21" fmla="*/ 5437 h 6912"/>
                <a:gd name="T22" fmla="*/ 9537 w 16368"/>
                <a:gd name="T23" fmla="*/ 5473 h 6912"/>
                <a:gd name="T24" fmla="*/ 9912 w 16368"/>
                <a:gd name="T25" fmla="*/ 6864 h 6912"/>
                <a:gd name="T26" fmla="*/ 7886 w 16368"/>
                <a:gd name="T27" fmla="*/ 6342 h 6912"/>
                <a:gd name="T28" fmla="*/ 3258 w 16368"/>
                <a:gd name="T29" fmla="*/ 6878 h 6912"/>
                <a:gd name="T30" fmla="*/ 4175 w 16368"/>
                <a:gd name="T31" fmla="*/ 6446 h 6912"/>
                <a:gd name="T32" fmla="*/ 3586 w 16368"/>
                <a:gd name="T33" fmla="*/ 5821 h 6912"/>
                <a:gd name="T34" fmla="*/ 3511 w 16368"/>
                <a:gd name="T35" fmla="*/ 5432 h 6912"/>
                <a:gd name="T36" fmla="*/ 3856 w 16368"/>
                <a:gd name="T37" fmla="*/ 5147 h 6912"/>
                <a:gd name="T38" fmla="*/ 3086 w 16368"/>
                <a:gd name="T39" fmla="*/ 5654 h 6912"/>
                <a:gd name="T40" fmla="*/ 3767 w 16368"/>
                <a:gd name="T41" fmla="*/ 6238 h 6912"/>
                <a:gd name="T42" fmla="*/ 3719 w 16368"/>
                <a:gd name="T43" fmla="*/ 6621 h 6912"/>
                <a:gd name="T44" fmla="*/ 6358 w 16368"/>
                <a:gd name="T45" fmla="*/ 6200 h 6912"/>
                <a:gd name="T46" fmla="*/ 6907 w 16368"/>
                <a:gd name="T47" fmla="*/ 6636 h 6912"/>
                <a:gd name="T48" fmla="*/ 6848 w 16368"/>
                <a:gd name="T49" fmla="*/ 5890 h 6912"/>
                <a:gd name="T50" fmla="*/ 6560 w 16368"/>
                <a:gd name="T51" fmla="*/ 5196 h 6912"/>
                <a:gd name="T52" fmla="*/ 6473 w 16368"/>
                <a:gd name="T53" fmla="*/ 5436 h 6912"/>
                <a:gd name="T54" fmla="*/ 6496 w 16368"/>
                <a:gd name="T55" fmla="*/ 5894 h 6912"/>
                <a:gd name="T56" fmla="*/ 765 w 16368"/>
                <a:gd name="T57" fmla="*/ 4050 h 6912"/>
                <a:gd name="T58" fmla="*/ 414 w 16368"/>
                <a:gd name="T59" fmla="*/ 3090 h 6912"/>
                <a:gd name="T60" fmla="*/ 1311 w 16368"/>
                <a:gd name="T61" fmla="*/ 2618 h 6912"/>
                <a:gd name="T62" fmla="*/ 70 w 16368"/>
                <a:gd name="T63" fmla="*/ 3082 h 6912"/>
                <a:gd name="T64" fmla="*/ 780 w 16368"/>
                <a:gd name="T65" fmla="*/ 4327 h 6912"/>
                <a:gd name="T66" fmla="*/ 2867 w 16368"/>
                <a:gd name="T67" fmla="*/ 4033 h 6912"/>
                <a:gd name="T68" fmla="*/ 2587 w 16368"/>
                <a:gd name="T69" fmla="*/ 2621 h 6912"/>
                <a:gd name="T70" fmla="*/ 1434 w 16368"/>
                <a:gd name="T71" fmla="*/ 3358 h 6912"/>
                <a:gd name="T72" fmla="*/ 2181 w 16368"/>
                <a:gd name="T73" fmla="*/ 4076 h 6912"/>
                <a:gd name="T74" fmla="*/ 1790 w 16368"/>
                <a:gd name="T75" fmla="*/ 3203 h 6912"/>
                <a:gd name="T76" fmla="*/ 2563 w 16368"/>
                <a:gd name="T77" fmla="*/ 2957 h 6912"/>
                <a:gd name="T78" fmla="*/ 2523 w 16368"/>
                <a:gd name="T79" fmla="*/ 3971 h 6912"/>
                <a:gd name="T80" fmla="*/ 3826 w 16368"/>
                <a:gd name="T81" fmla="*/ 3401 h 6912"/>
                <a:gd name="T82" fmla="*/ 5201 w 16368"/>
                <a:gd name="T83" fmla="*/ 4304 h 6912"/>
                <a:gd name="T84" fmla="*/ 6088 w 16368"/>
                <a:gd name="T85" fmla="*/ 3839 h 6912"/>
                <a:gd name="T86" fmla="*/ 5467 w 16368"/>
                <a:gd name="T87" fmla="*/ 3223 h 6912"/>
                <a:gd name="T88" fmla="*/ 5434 w 16368"/>
                <a:gd name="T89" fmla="*/ 2845 h 6912"/>
                <a:gd name="T90" fmla="*/ 5737 w 16368"/>
                <a:gd name="T91" fmla="*/ 2562 h 6912"/>
                <a:gd name="T92" fmla="*/ 4999 w 16368"/>
                <a:gd name="T93" fmla="*/ 3094 h 6912"/>
                <a:gd name="T94" fmla="*/ 5698 w 16368"/>
                <a:gd name="T95" fmla="*/ 3673 h 6912"/>
                <a:gd name="T96" fmla="*/ 5617 w 16368"/>
                <a:gd name="T97" fmla="*/ 4044 h 6912"/>
                <a:gd name="T98" fmla="*/ 6429 w 16368"/>
                <a:gd name="T99" fmla="*/ 3950 h 6912"/>
                <a:gd name="T100" fmla="*/ 7503 w 16368"/>
                <a:gd name="T101" fmla="*/ 4170 h 6912"/>
                <a:gd name="T102" fmla="*/ 7279 w 16368"/>
                <a:gd name="T103" fmla="*/ 3987 h 6912"/>
                <a:gd name="T104" fmla="*/ 6709 w 16368"/>
                <a:gd name="T105" fmla="*/ 3804 h 6912"/>
                <a:gd name="T106" fmla="*/ 10777 w 16368"/>
                <a:gd name="T107" fmla="*/ 3115 h 6912"/>
                <a:gd name="T108" fmla="*/ 12176 w 16368"/>
                <a:gd name="T109" fmla="*/ 3026 h 6912"/>
                <a:gd name="T110" fmla="*/ 14702 w 16368"/>
                <a:gd name="T111" fmla="*/ 4030 h 6912"/>
                <a:gd name="T112" fmla="*/ 13852 w 16368"/>
                <a:gd name="T113" fmla="*/ 3645 h 6912"/>
                <a:gd name="T114" fmla="*/ 14434 w 16368"/>
                <a:gd name="T115" fmla="*/ 2814 h 6912"/>
                <a:gd name="T116" fmla="*/ 14096 w 16368"/>
                <a:gd name="T117" fmla="*/ 2603 h 6912"/>
                <a:gd name="T118" fmla="*/ 13655 w 16368"/>
                <a:gd name="T119" fmla="*/ 4002 h 6912"/>
                <a:gd name="T120" fmla="*/ 15796 w 16368"/>
                <a:gd name="T121" fmla="*/ 3578 h 6912"/>
                <a:gd name="T122" fmla="*/ 8589 w 16368"/>
                <a:gd name="T123" fmla="*/ 495 h 6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368" h="6912">
                  <a:moveTo>
                    <a:pt x="6388" y="495"/>
                  </a:moveTo>
                  <a:lnTo>
                    <a:pt x="6388" y="0"/>
                  </a:lnTo>
                  <a:lnTo>
                    <a:pt x="4724" y="0"/>
                  </a:lnTo>
                  <a:lnTo>
                    <a:pt x="4724" y="495"/>
                  </a:lnTo>
                  <a:lnTo>
                    <a:pt x="5212" y="495"/>
                  </a:lnTo>
                  <a:lnTo>
                    <a:pt x="5212" y="1721"/>
                  </a:lnTo>
                  <a:lnTo>
                    <a:pt x="5900" y="1721"/>
                  </a:lnTo>
                  <a:lnTo>
                    <a:pt x="5900" y="495"/>
                  </a:lnTo>
                  <a:lnTo>
                    <a:pt x="6388" y="495"/>
                  </a:lnTo>
                  <a:close/>
                  <a:moveTo>
                    <a:pt x="12191" y="6803"/>
                  </a:moveTo>
                  <a:lnTo>
                    <a:pt x="12210" y="6813"/>
                  </a:lnTo>
                  <a:lnTo>
                    <a:pt x="12231" y="6823"/>
                  </a:lnTo>
                  <a:lnTo>
                    <a:pt x="12253" y="6833"/>
                  </a:lnTo>
                  <a:lnTo>
                    <a:pt x="12278" y="6843"/>
                  </a:lnTo>
                  <a:lnTo>
                    <a:pt x="12304" y="6853"/>
                  </a:lnTo>
                  <a:lnTo>
                    <a:pt x="12331" y="6862"/>
                  </a:lnTo>
                  <a:lnTo>
                    <a:pt x="12361" y="6871"/>
                  </a:lnTo>
                  <a:lnTo>
                    <a:pt x="12391" y="6878"/>
                  </a:lnTo>
                  <a:lnTo>
                    <a:pt x="12422" y="6885"/>
                  </a:lnTo>
                  <a:lnTo>
                    <a:pt x="12454" y="6893"/>
                  </a:lnTo>
                  <a:lnTo>
                    <a:pt x="12487" y="6898"/>
                  </a:lnTo>
                  <a:lnTo>
                    <a:pt x="12520" y="6903"/>
                  </a:lnTo>
                  <a:lnTo>
                    <a:pt x="12554" y="6907"/>
                  </a:lnTo>
                  <a:lnTo>
                    <a:pt x="12588" y="6910"/>
                  </a:lnTo>
                  <a:lnTo>
                    <a:pt x="12622" y="6911"/>
                  </a:lnTo>
                  <a:lnTo>
                    <a:pt x="12657" y="6912"/>
                  </a:lnTo>
                  <a:lnTo>
                    <a:pt x="12697" y="6911"/>
                  </a:lnTo>
                  <a:lnTo>
                    <a:pt x="12737" y="6909"/>
                  </a:lnTo>
                  <a:lnTo>
                    <a:pt x="12775" y="6906"/>
                  </a:lnTo>
                  <a:lnTo>
                    <a:pt x="12812" y="6901"/>
                  </a:lnTo>
                  <a:lnTo>
                    <a:pt x="12848" y="6896"/>
                  </a:lnTo>
                  <a:lnTo>
                    <a:pt x="12882" y="6888"/>
                  </a:lnTo>
                  <a:lnTo>
                    <a:pt x="12914" y="6879"/>
                  </a:lnTo>
                  <a:lnTo>
                    <a:pt x="12946" y="6870"/>
                  </a:lnTo>
                  <a:lnTo>
                    <a:pt x="12976" y="6860"/>
                  </a:lnTo>
                  <a:lnTo>
                    <a:pt x="13004" y="6848"/>
                  </a:lnTo>
                  <a:lnTo>
                    <a:pt x="13032" y="6835"/>
                  </a:lnTo>
                  <a:lnTo>
                    <a:pt x="13059" y="6821"/>
                  </a:lnTo>
                  <a:lnTo>
                    <a:pt x="13083" y="6807"/>
                  </a:lnTo>
                  <a:lnTo>
                    <a:pt x="13107" y="6791"/>
                  </a:lnTo>
                  <a:lnTo>
                    <a:pt x="13129" y="6775"/>
                  </a:lnTo>
                  <a:lnTo>
                    <a:pt x="13150" y="6758"/>
                  </a:lnTo>
                  <a:lnTo>
                    <a:pt x="13169" y="6739"/>
                  </a:lnTo>
                  <a:lnTo>
                    <a:pt x="13187" y="6720"/>
                  </a:lnTo>
                  <a:lnTo>
                    <a:pt x="13205" y="6700"/>
                  </a:lnTo>
                  <a:lnTo>
                    <a:pt x="13220" y="6680"/>
                  </a:lnTo>
                  <a:lnTo>
                    <a:pt x="13235" y="6659"/>
                  </a:lnTo>
                  <a:lnTo>
                    <a:pt x="13248" y="6637"/>
                  </a:lnTo>
                  <a:lnTo>
                    <a:pt x="13259" y="6615"/>
                  </a:lnTo>
                  <a:lnTo>
                    <a:pt x="13270" y="6592"/>
                  </a:lnTo>
                  <a:lnTo>
                    <a:pt x="13280" y="6568"/>
                  </a:lnTo>
                  <a:lnTo>
                    <a:pt x="13288" y="6545"/>
                  </a:lnTo>
                  <a:lnTo>
                    <a:pt x="13294" y="6521"/>
                  </a:lnTo>
                  <a:lnTo>
                    <a:pt x="13300" y="6496"/>
                  </a:lnTo>
                  <a:lnTo>
                    <a:pt x="13304" y="6471"/>
                  </a:lnTo>
                  <a:lnTo>
                    <a:pt x="13307" y="6446"/>
                  </a:lnTo>
                  <a:lnTo>
                    <a:pt x="13309" y="6420"/>
                  </a:lnTo>
                  <a:lnTo>
                    <a:pt x="13309" y="6395"/>
                  </a:lnTo>
                  <a:lnTo>
                    <a:pt x="13309" y="6372"/>
                  </a:lnTo>
                  <a:lnTo>
                    <a:pt x="13308" y="6350"/>
                  </a:lnTo>
                  <a:lnTo>
                    <a:pt x="13306" y="6327"/>
                  </a:lnTo>
                  <a:lnTo>
                    <a:pt x="13303" y="6307"/>
                  </a:lnTo>
                  <a:lnTo>
                    <a:pt x="13299" y="6285"/>
                  </a:lnTo>
                  <a:lnTo>
                    <a:pt x="13294" y="6266"/>
                  </a:lnTo>
                  <a:lnTo>
                    <a:pt x="13289" y="6245"/>
                  </a:lnTo>
                  <a:lnTo>
                    <a:pt x="13283" y="6226"/>
                  </a:lnTo>
                  <a:lnTo>
                    <a:pt x="13275" y="6207"/>
                  </a:lnTo>
                  <a:lnTo>
                    <a:pt x="13267" y="6189"/>
                  </a:lnTo>
                  <a:lnTo>
                    <a:pt x="13258" y="6172"/>
                  </a:lnTo>
                  <a:lnTo>
                    <a:pt x="13248" y="6154"/>
                  </a:lnTo>
                  <a:lnTo>
                    <a:pt x="13238" y="6137"/>
                  </a:lnTo>
                  <a:lnTo>
                    <a:pt x="13226" y="6120"/>
                  </a:lnTo>
                  <a:lnTo>
                    <a:pt x="13213" y="6104"/>
                  </a:lnTo>
                  <a:lnTo>
                    <a:pt x="13200" y="6089"/>
                  </a:lnTo>
                  <a:lnTo>
                    <a:pt x="13186" y="6073"/>
                  </a:lnTo>
                  <a:lnTo>
                    <a:pt x="13171" y="6058"/>
                  </a:lnTo>
                  <a:lnTo>
                    <a:pt x="13155" y="6044"/>
                  </a:lnTo>
                  <a:lnTo>
                    <a:pt x="13138" y="6029"/>
                  </a:lnTo>
                  <a:lnTo>
                    <a:pt x="13120" y="6016"/>
                  </a:lnTo>
                  <a:lnTo>
                    <a:pt x="13102" y="6002"/>
                  </a:lnTo>
                  <a:lnTo>
                    <a:pt x="13082" y="5989"/>
                  </a:lnTo>
                  <a:lnTo>
                    <a:pt x="13062" y="5976"/>
                  </a:lnTo>
                  <a:lnTo>
                    <a:pt x="13041" y="5964"/>
                  </a:lnTo>
                  <a:lnTo>
                    <a:pt x="13019" y="5952"/>
                  </a:lnTo>
                  <a:lnTo>
                    <a:pt x="12995" y="5939"/>
                  </a:lnTo>
                  <a:lnTo>
                    <a:pt x="12972" y="5927"/>
                  </a:lnTo>
                  <a:lnTo>
                    <a:pt x="12947" y="5916"/>
                  </a:lnTo>
                  <a:lnTo>
                    <a:pt x="12920" y="5905"/>
                  </a:lnTo>
                  <a:lnTo>
                    <a:pt x="12894" y="5893"/>
                  </a:lnTo>
                  <a:lnTo>
                    <a:pt x="12866" y="5883"/>
                  </a:lnTo>
                  <a:lnTo>
                    <a:pt x="12825" y="5867"/>
                  </a:lnTo>
                  <a:lnTo>
                    <a:pt x="12786" y="5851"/>
                  </a:lnTo>
                  <a:lnTo>
                    <a:pt x="12751" y="5835"/>
                  </a:lnTo>
                  <a:lnTo>
                    <a:pt x="12718" y="5821"/>
                  </a:lnTo>
                  <a:lnTo>
                    <a:pt x="12688" y="5806"/>
                  </a:lnTo>
                  <a:lnTo>
                    <a:pt x="12662" y="5790"/>
                  </a:lnTo>
                  <a:lnTo>
                    <a:pt x="12637" y="5775"/>
                  </a:lnTo>
                  <a:lnTo>
                    <a:pt x="12616" y="5758"/>
                  </a:lnTo>
                  <a:lnTo>
                    <a:pt x="12606" y="5750"/>
                  </a:lnTo>
                  <a:lnTo>
                    <a:pt x="12597" y="5742"/>
                  </a:lnTo>
                  <a:lnTo>
                    <a:pt x="12589" y="5734"/>
                  </a:lnTo>
                  <a:lnTo>
                    <a:pt x="12581" y="5725"/>
                  </a:lnTo>
                  <a:lnTo>
                    <a:pt x="12574" y="5717"/>
                  </a:lnTo>
                  <a:lnTo>
                    <a:pt x="12568" y="5707"/>
                  </a:lnTo>
                  <a:lnTo>
                    <a:pt x="12561" y="5698"/>
                  </a:lnTo>
                  <a:lnTo>
                    <a:pt x="12556" y="5689"/>
                  </a:lnTo>
                  <a:lnTo>
                    <a:pt x="12552" y="5679"/>
                  </a:lnTo>
                  <a:lnTo>
                    <a:pt x="12548" y="5668"/>
                  </a:lnTo>
                  <a:lnTo>
                    <a:pt x="12545" y="5658"/>
                  </a:lnTo>
                  <a:lnTo>
                    <a:pt x="12542" y="5647"/>
                  </a:lnTo>
                  <a:lnTo>
                    <a:pt x="12540" y="5637"/>
                  </a:lnTo>
                  <a:lnTo>
                    <a:pt x="12538" y="5626"/>
                  </a:lnTo>
                  <a:lnTo>
                    <a:pt x="12538" y="5613"/>
                  </a:lnTo>
                  <a:lnTo>
                    <a:pt x="12537" y="5601"/>
                  </a:lnTo>
                  <a:lnTo>
                    <a:pt x="12538" y="5583"/>
                  </a:lnTo>
                  <a:lnTo>
                    <a:pt x="12541" y="5563"/>
                  </a:lnTo>
                  <a:lnTo>
                    <a:pt x="12544" y="5554"/>
                  </a:lnTo>
                  <a:lnTo>
                    <a:pt x="12546" y="5545"/>
                  </a:lnTo>
                  <a:lnTo>
                    <a:pt x="12550" y="5536"/>
                  </a:lnTo>
                  <a:lnTo>
                    <a:pt x="12553" y="5526"/>
                  </a:lnTo>
                  <a:lnTo>
                    <a:pt x="12558" y="5517"/>
                  </a:lnTo>
                  <a:lnTo>
                    <a:pt x="12563" y="5508"/>
                  </a:lnTo>
                  <a:lnTo>
                    <a:pt x="12569" y="5500"/>
                  </a:lnTo>
                  <a:lnTo>
                    <a:pt x="12575" y="5491"/>
                  </a:lnTo>
                  <a:lnTo>
                    <a:pt x="12581" y="5482"/>
                  </a:lnTo>
                  <a:lnTo>
                    <a:pt x="12588" y="5475"/>
                  </a:lnTo>
                  <a:lnTo>
                    <a:pt x="12596" y="5467"/>
                  </a:lnTo>
                  <a:lnTo>
                    <a:pt x="12604" y="5460"/>
                  </a:lnTo>
                  <a:lnTo>
                    <a:pt x="12614" y="5453"/>
                  </a:lnTo>
                  <a:lnTo>
                    <a:pt x="12623" y="5446"/>
                  </a:lnTo>
                  <a:lnTo>
                    <a:pt x="12633" y="5438"/>
                  </a:lnTo>
                  <a:lnTo>
                    <a:pt x="12644" y="5432"/>
                  </a:lnTo>
                  <a:lnTo>
                    <a:pt x="12656" y="5427"/>
                  </a:lnTo>
                  <a:lnTo>
                    <a:pt x="12667" y="5421"/>
                  </a:lnTo>
                  <a:lnTo>
                    <a:pt x="12680" y="5417"/>
                  </a:lnTo>
                  <a:lnTo>
                    <a:pt x="12693" y="5412"/>
                  </a:lnTo>
                  <a:lnTo>
                    <a:pt x="12707" y="5408"/>
                  </a:lnTo>
                  <a:lnTo>
                    <a:pt x="12721" y="5405"/>
                  </a:lnTo>
                  <a:lnTo>
                    <a:pt x="12736" y="5402"/>
                  </a:lnTo>
                  <a:lnTo>
                    <a:pt x="12752" y="5398"/>
                  </a:lnTo>
                  <a:lnTo>
                    <a:pt x="12768" y="5396"/>
                  </a:lnTo>
                  <a:lnTo>
                    <a:pt x="12785" y="5395"/>
                  </a:lnTo>
                  <a:lnTo>
                    <a:pt x="12803" y="5394"/>
                  </a:lnTo>
                  <a:lnTo>
                    <a:pt x="12821" y="5393"/>
                  </a:lnTo>
                  <a:lnTo>
                    <a:pt x="12852" y="5394"/>
                  </a:lnTo>
                  <a:lnTo>
                    <a:pt x="12881" y="5396"/>
                  </a:lnTo>
                  <a:lnTo>
                    <a:pt x="12908" y="5398"/>
                  </a:lnTo>
                  <a:lnTo>
                    <a:pt x="12935" y="5402"/>
                  </a:lnTo>
                  <a:lnTo>
                    <a:pt x="12960" y="5406"/>
                  </a:lnTo>
                  <a:lnTo>
                    <a:pt x="12985" y="5411"/>
                  </a:lnTo>
                  <a:lnTo>
                    <a:pt x="13008" y="5417"/>
                  </a:lnTo>
                  <a:lnTo>
                    <a:pt x="13031" y="5422"/>
                  </a:lnTo>
                  <a:lnTo>
                    <a:pt x="13052" y="5429"/>
                  </a:lnTo>
                  <a:lnTo>
                    <a:pt x="13072" y="5435"/>
                  </a:lnTo>
                  <a:lnTo>
                    <a:pt x="13091" y="5442"/>
                  </a:lnTo>
                  <a:lnTo>
                    <a:pt x="13109" y="5449"/>
                  </a:lnTo>
                  <a:lnTo>
                    <a:pt x="13139" y="5463"/>
                  </a:lnTo>
                  <a:lnTo>
                    <a:pt x="13166" y="5475"/>
                  </a:lnTo>
                  <a:lnTo>
                    <a:pt x="13241" y="5222"/>
                  </a:lnTo>
                  <a:lnTo>
                    <a:pt x="13223" y="5213"/>
                  </a:lnTo>
                  <a:lnTo>
                    <a:pt x="13205" y="5205"/>
                  </a:lnTo>
                  <a:lnTo>
                    <a:pt x="13185" y="5197"/>
                  </a:lnTo>
                  <a:lnTo>
                    <a:pt x="13165" y="5189"/>
                  </a:lnTo>
                  <a:lnTo>
                    <a:pt x="13142" y="5182"/>
                  </a:lnTo>
                  <a:lnTo>
                    <a:pt x="13120" y="5175"/>
                  </a:lnTo>
                  <a:lnTo>
                    <a:pt x="13096" y="5168"/>
                  </a:lnTo>
                  <a:lnTo>
                    <a:pt x="13071" y="5162"/>
                  </a:lnTo>
                  <a:lnTo>
                    <a:pt x="13044" y="5157"/>
                  </a:lnTo>
                  <a:lnTo>
                    <a:pt x="13017" y="5152"/>
                  </a:lnTo>
                  <a:lnTo>
                    <a:pt x="12988" y="5147"/>
                  </a:lnTo>
                  <a:lnTo>
                    <a:pt x="12958" y="5144"/>
                  </a:lnTo>
                  <a:lnTo>
                    <a:pt x="12928" y="5141"/>
                  </a:lnTo>
                  <a:lnTo>
                    <a:pt x="12896" y="5139"/>
                  </a:lnTo>
                  <a:lnTo>
                    <a:pt x="12862" y="5137"/>
                  </a:lnTo>
                  <a:lnTo>
                    <a:pt x="12828" y="5137"/>
                  </a:lnTo>
                  <a:lnTo>
                    <a:pt x="12794" y="5138"/>
                  </a:lnTo>
                  <a:lnTo>
                    <a:pt x="12760" y="5139"/>
                  </a:lnTo>
                  <a:lnTo>
                    <a:pt x="12727" y="5142"/>
                  </a:lnTo>
                  <a:lnTo>
                    <a:pt x="12694" y="5146"/>
                  </a:lnTo>
                  <a:lnTo>
                    <a:pt x="12664" y="5152"/>
                  </a:lnTo>
                  <a:lnTo>
                    <a:pt x="12633" y="5158"/>
                  </a:lnTo>
                  <a:lnTo>
                    <a:pt x="12603" y="5165"/>
                  </a:lnTo>
                  <a:lnTo>
                    <a:pt x="12576" y="5175"/>
                  </a:lnTo>
                  <a:lnTo>
                    <a:pt x="12548" y="5184"/>
                  </a:lnTo>
                  <a:lnTo>
                    <a:pt x="12522" y="5195"/>
                  </a:lnTo>
                  <a:lnTo>
                    <a:pt x="12496" y="5206"/>
                  </a:lnTo>
                  <a:lnTo>
                    <a:pt x="12471" y="5219"/>
                  </a:lnTo>
                  <a:lnTo>
                    <a:pt x="12448" y="5232"/>
                  </a:lnTo>
                  <a:lnTo>
                    <a:pt x="12425" y="5247"/>
                  </a:lnTo>
                  <a:lnTo>
                    <a:pt x="12404" y="5262"/>
                  </a:lnTo>
                  <a:lnTo>
                    <a:pt x="12383" y="5278"/>
                  </a:lnTo>
                  <a:lnTo>
                    <a:pt x="12364" y="5295"/>
                  </a:lnTo>
                  <a:lnTo>
                    <a:pt x="12346" y="5313"/>
                  </a:lnTo>
                  <a:lnTo>
                    <a:pt x="12329" y="5331"/>
                  </a:lnTo>
                  <a:lnTo>
                    <a:pt x="12313" y="5350"/>
                  </a:lnTo>
                  <a:lnTo>
                    <a:pt x="12299" y="5371"/>
                  </a:lnTo>
                  <a:lnTo>
                    <a:pt x="12285" y="5391"/>
                  </a:lnTo>
                  <a:lnTo>
                    <a:pt x="12273" y="5413"/>
                  </a:lnTo>
                  <a:lnTo>
                    <a:pt x="12262" y="5435"/>
                  </a:lnTo>
                  <a:lnTo>
                    <a:pt x="12251" y="5458"/>
                  </a:lnTo>
                  <a:lnTo>
                    <a:pt x="12243" y="5480"/>
                  </a:lnTo>
                  <a:lnTo>
                    <a:pt x="12236" y="5505"/>
                  </a:lnTo>
                  <a:lnTo>
                    <a:pt x="12230" y="5528"/>
                  </a:lnTo>
                  <a:lnTo>
                    <a:pt x="12225" y="5554"/>
                  </a:lnTo>
                  <a:lnTo>
                    <a:pt x="12222" y="5578"/>
                  </a:lnTo>
                  <a:lnTo>
                    <a:pt x="12220" y="5605"/>
                  </a:lnTo>
                  <a:lnTo>
                    <a:pt x="12219" y="5631"/>
                  </a:lnTo>
                  <a:lnTo>
                    <a:pt x="12220" y="5654"/>
                  </a:lnTo>
                  <a:lnTo>
                    <a:pt x="12221" y="5676"/>
                  </a:lnTo>
                  <a:lnTo>
                    <a:pt x="12224" y="5698"/>
                  </a:lnTo>
                  <a:lnTo>
                    <a:pt x="12227" y="5720"/>
                  </a:lnTo>
                  <a:lnTo>
                    <a:pt x="12232" y="5740"/>
                  </a:lnTo>
                  <a:lnTo>
                    <a:pt x="12237" y="5761"/>
                  </a:lnTo>
                  <a:lnTo>
                    <a:pt x="12244" y="5780"/>
                  </a:lnTo>
                  <a:lnTo>
                    <a:pt x="12251" y="5799"/>
                  </a:lnTo>
                  <a:lnTo>
                    <a:pt x="12260" y="5818"/>
                  </a:lnTo>
                  <a:lnTo>
                    <a:pt x="12270" y="5836"/>
                  </a:lnTo>
                  <a:lnTo>
                    <a:pt x="12280" y="5854"/>
                  </a:lnTo>
                  <a:lnTo>
                    <a:pt x="12291" y="5871"/>
                  </a:lnTo>
                  <a:lnTo>
                    <a:pt x="12304" y="5888"/>
                  </a:lnTo>
                  <a:lnTo>
                    <a:pt x="12317" y="5905"/>
                  </a:lnTo>
                  <a:lnTo>
                    <a:pt x="12330" y="5920"/>
                  </a:lnTo>
                  <a:lnTo>
                    <a:pt x="12346" y="5935"/>
                  </a:lnTo>
                  <a:lnTo>
                    <a:pt x="12361" y="5951"/>
                  </a:lnTo>
                  <a:lnTo>
                    <a:pt x="12377" y="5965"/>
                  </a:lnTo>
                  <a:lnTo>
                    <a:pt x="12395" y="5979"/>
                  </a:lnTo>
                  <a:lnTo>
                    <a:pt x="12412" y="5994"/>
                  </a:lnTo>
                  <a:lnTo>
                    <a:pt x="12431" y="6007"/>
                  </a:lnTo>
                  <a:lnTo>
                    <a:pt x="12451" y="6020"/>
                  </a:lnTo>
                  <a:lnTo>
                    <a:pt x="12471" y="6033"/>
                  </a:lnTo>
                  <a:lnTo>
                    <a:pt x="12492" y="6045"/>
                  </a:lnTo>
                  <a:lnTo>
                    <a:pt x="12514" y="6057"/>
                  </a:lnTo>
                  <a:lnTo>
                    <a:pt x="12536" y="6068"/>
                  </a:lnTo>
                  <a:lnTo>
                    <a:pt x="12559" y="6080"/>
                  </a:lnTo>
                  <a:lnTo>
                    <a:pt x="12583" y="6091"/>
                  </a:lnTo>
                  <a:lnTo>
                    <a:pt x="12607" y="6101"/>
                  </a:lnTo>
                  <a:lnTo>
                    <a:pt x="12633" y="6111"/>
                  </a:lnTo>
                  <a:lnTo>
                    <a:pt x="12659" y="6122"/>
                  </a:lnTo>
                  <a:lnTo>
                    <a:pt x="12685" y="6131"/>
                  </a:lnTo>
                  <a:lnTo>
                    <a:pt x="12724" y="6146"/>
                  </a:lnTo>
                  <a:lnTo>
                    <a:pt x="12761" y="6160"/>
                  </a:lnTo>
                  <a:lnTo>
                    <a:pt x="12794" y="6176"/>
                  </a:lnTo>
                  <a:lnTo>
                    <a:pt x="12824" y="6191"/>
                  </a:lnTo>
                  <a:lnTo>
                    <a:pt x="12852" y="6206"/>
                  </a:lnTo>
                  <a:lnTo>
                    <a:pt x="12877" y="6222"/>
                  </a:lnTo>
                  <a:lnTo>
                    <a:pt x="12899" y="6238"/>
                  </a:lnTo>
                  <a:lnTo>
                    <a:pt x="12919" y="6254"/>
                  </a:lnTo>
                  <a:lnTo>
                    <a:pt x="12928" y="6264"/>
                  </a:lnTo>
                  <a:lnTo>
                    <a:pt x="12936" y="6272"/>
                  </a:lnTo>
                  <a:lnTo>
                    <a:pt x="12944" y="6281"/>
                  </a:lnTo>
                  <a:lnTo>
                    <a:pt x="12951" y="6290"/>
                  </a:lnTo>
                  <a:lnTo>
                    <a:pt x="12957" y="6299"/>
                  </a:lnTo>
                  <a:lnTo>
                    <a:pt x="12962" y="6309"/>
                  </a:lnTo>
                  <a:lnTo>
                    <a:pt x="12969" y="6319"/>
                  </a:lnTo>
                  <a:lnTo>
                    <a:pt x="12973" y="6328"/>
                  </a:lnTo>
                  <a:lnTo>
                    <a:pt x="12977" y="6338"/>
                  </a:lnTo>
                  <a:lnTo>
                    <a:pt x="12980" y="6349"/>
                  </a:lnTo>
                  <a:lnTo>
                    <a:pt x="12983" y="6360"/>
                  </a:lnTo>
                  <a:lnTo>
                    <a:pt x="12986" y="6370"/>
                  </a:lnTo>
                  <a:lnTo>
                    <a:pt x="12987" y="6381"/>
                  </a:lnTo>
                  <a:lnTo>
                    <a:pt x="12989" y="6393"/>
                  </a:lnTo>
                  <a:lnTo>
                    <a:pt x="12989" y="6405"/>
                  </a:lnTo>
                  <a:lnTo>
                    <a:pt x="12990" y="6417"/>
                  </a:lnTo>
                  <a:lnTo>
                    <a:pt x="12989" y="6429"/>
                  </a:lnTo>
                  <a:lnTo>
                    <a:pt x="12988" y="6443"/>
                  </a:lnTo>
                  <a:lnTo>
                    <a:pt x="12987" y="6455"/>
                  </a:lnTo>
                  <a:lnTo>
                    <a:pt x="12985" y="6467"/>
                  </a:lnTo>
                  <a:lnTo>
                    <a:pt x="12982" y="6479"/>
                  </a:lnTo>
                  <a:lnTo>
                    <a:pt x="12978" y="6491"/>
                  </a:lnTo>
                  <a:lnTo>
                    <a:pt x="12974" y="6502"/>
                  </a:lnTo>
                  <a:lnTo>
                    <a:pt x="12970" y="6513"/>
                  </a:lnTo>
                  <a:lnTo>
                    <a:pt x="12963" y="6523"/>
                  </a:lnTo>
                  <a:lnTo>
                    <a:pt x="12957" y="6534"/>
                  </a:lnTo>
                  <a:lnTo>
                    <a:pt x="12951" y="6544"/>
                  </a:lnTo>
                  <a:lnTo>
                    <a:pt x="12944" y="6553"/>
                  </a:lnTo>
                  <a:lnTo>
                    <a:pt x="12936" y="6562"/>
                  </a:lnTo>
                  <a:lnTo>
                    <a:pt x="12928" y="6570"/>
                  </a:lnTo>
                  <a:lnTo>
                    <a:pt x="12918" y="6579"/>
                  </a:lnTo>
                  <a:lnTo>
                    <a:pt x="12908" y="6587"/>
                  </a:lnTo>
                  <a:lnTo>
                    <a:pt x="12898" y="6594"/>
                  </a:lnTo>
                  <a:lnTo>
                    <a:pt x="12888" y="6601"/>
                  </a:lnTo>
                  <a:lnTo>
                    <a:pt x="12877" y="6608"/>
                  </a:lnTo>
                  <a:lnTo>
                    <a:pt x="12864" y="6614"/>
                  </a:lnTo>
                  <a:lnTo>
                    <a:pt x="12852" y="6621"/>
                  </a:lnTo>
                  <a:lnTo>
                    <a:pt x="12839" y="6626"/>
                  </a:lnTo>
                  <a:lnTo>
                    <a:pt x="12824" y="6631"/>
                  </a:lnTo>
                  <a:lnTo>
                    <a:pt x="12810" y="6635"/>
                  </a:lnTo>
                  <a:lnTo>
                    <a:pt x="12796" y="6639"/>
                  </a:lnTo>
                  <a:lnTo>
                    <a:pt x="12780" y="6642"/>
                  </a:lnTo>
                  <a:lnTo>
                    <a:pt x="12764" y="6645"/>
                  </a:lnTo>
                  <a:lnTo>
                    <a:pt x="12748" y="6647"/>
                  </a:lnTo>
                  <a:lnTo>
                    <a:pt x="12731" y="6649"/>
                  </a:lnTo>
                  <a:lnTo>
                    <a:pt x="12714" y="6650"/>
                  </a:lnTo>
                  <a:lnTo>
                    <a:pt x="12695" y="6651"/>
                  </a:lnTo>
                  <a:lnTo>
                    <a:pt x="12677" y="6651"/>
                  </a:lnTo>
                  <a:lnTo>
                    <a:pt x="12647" y="6651"/>
                  </a:lnTo>
                  <a:lnTo>
                    <a:pt x="12618" y="6649"/>
                  </a:lnTo>
                  <a:lnTo>
                    <a:pt x="12588" y="6646"/>
                  </a:lnTo>
                  <a:lnTo>
                    <a:pt x="12558" y="6643"/>
                  </a:lnTo>
                  <a:lnTo>
                    <a:pt x="12530" y="6638"/>
                  </a:lnTo>
                  <a:lnTo>
                    <a:pt x="12502" y="6632"/>
                  </a:lnTo>
                  <a:lnTo>
                    <a:pt x="12473" y="6626"/>
                  </a:lnTo>
                  <a:lnTo>
                    <a:pt x="12447" y="6619"/>
                  </a:lnTo>
                  <a:lnTo>
                    <a:pt x="12420" y="6610"/>
                  </a:lnTo>
                  <a:lnTo>
                    <a:pt x="12395" y="6602"/>
                  </a:lnTo>
                  <a:lnTo>
                    <a:pt x="12370" y="6593"/>
                  </a:lnTo>
                  <a:lnTo>
                    <a:pt x="12347" y="6584"/>
                  </a:lnTo>
                  <a:lnTo>
                    <a:pt x="12323" y="6574"/>
                  </a:lnTo>
                  <a:lnTo>
                    <a:pt x="12302" y="6563"/>
                  </a:lnTo>
                  <a:lnTo>
                    <a:pt x="12280" y="6553"/>
                  </a:lnTo>
                  <a:lnTo>
                    <a:pt x="12261" y="6542"/>
                  </a:lnTo>
                  <a:lnTo>
                    <a:pt x="12191" y="6803"/>
                  </a:lnTo>
                  <a:close/>
                  <a:moveTo>
                    <a:pt x="11914" y="5865"/>
                  </a:moveTo>
                  <a:lnTo>
                    <a:pt x="11265" y="5865"/>
                  </a:lnTo>
                  <a:lnTo>
                    <a:pt x="11265" y="5422"/>
                  </a:lnTo>
                  <a:lnTo>
                    <a:pt x="11953" y="5422"/>
                  </a:lnTo>
                  <a:lnTo>
                    <a:pt x="11953" y="5163"/>
                  </a:lnTo>
                  <a:lnTo>
                    <a:pt x="10951" y="5163"/>
                  </a:lnTo>
                  <a:lnTo>
                    <a:pt x="10951" y="6884"/>
                  </a:lnTo>
                  <a:lnTo>
                    <a:pt x="11991" y="6884"/>
                  </a:lnTo>
                  <a:lnTo>
                    <a:pt x="11991" y="6626"/>
                  </a:lnTo>
                  <a:lnTo>
                    <a:pt x="11265" y="6626"/>
                  </a:lnTo>
                  <a:lnTo>
                    <a:pt x="11265" y="6122"/>
                  </a:lnTo>
                  <a:lnTo>
                    <a:pt x="11914" y="6122"/>
                  </a:lnTo>
                  <a:lnTo>
                    <a:pt x="11914" y="5865"/>
                  </a:lnTo>
                  <a:close/>
                  <a:moveTo>
                    <a:pt x="10633" y="6586"/>
                  </a:moveTo>
                  <a:lnTo>
                    <a:pt x="10617" y="6593"/>
                  </a:lnTo>
                  <a:lnTo>
                    <a:pt x="10600" y="6599"/>
                  </a:lnTo>
                  <a:lnTo>
                    <a:pt x="10582" y="6605"/>
                  </a:lnTo>
                  <a:lnTo>
                    <a:pt x="10562" y="6611"/>
                  </a:lnTo>
                  <a:lnTo>
                    <a:pt x="10542" y="6617"/>
                  </a:lnTo>
                  <a:lnTo>
                    <a:pt x="10522" y="6623"/>
                  </a:lnTo>
                  <a:lnTo>
                    <a:pt x="10500" y="6627"/>
                  </a:lnTo>
                  <a:lnTo>
                    <a:pt x="10479" y="6632"/>
                  </a:lnTo>
                  <a:lnTo>
                    <a:pt x="10456" y="6635"/>
                  </a:lnTo>
                  <a:lnTo>
                    <a:pt x="10433" y="6639"/>
                  </a:lnTo>
                  <a:lnTo>
                    <a:pt x="10409" y="6642"/>
                  </a:lnTo>
                  <a:lnTo>
                    <a:pt x="10385" y="6644"/>
                  </a:lnTo>
                  <a:lnTo>
                    <a:pt x="10362" y="6646"/>
                  </a:lnTo>
                  <a:lnTo>
                    <a:pt x="10338" y="6647"/>
                  </a:lnTo>
                  <a:lnTo>
                    <a:pt x="10314" y="6648"/>
                  </a:lnTo>
                  <a:lnTo>
                    <a:pt x="10290" y="6648"/>
                  </a:lnTo>
                  <a:lnTo>
                    <a:pt x="10255" y="6648"/>
                  </a:lnTo>
                  <a:lnTo>
                    <a:pt x="10221" y="6646"/>
                  </a:lnTo>
                  <a:lnTo>
                    <a:pt x="10188" y="6642"/>
                  </a:lnTo>
                  <a:lnTo>
                    <a:pt x="10155" y="6638"/>
                  </a:lnTo>
                  <a:lnTo>
                    <a:pt x="10125" y="6632"/>
                  </a:lnTo>
                  <a:lnTo>
                    <a:pt x="10094" y="6624"/>
                  </a:lnTo>
                  <a:lnTo>
                    <a:pt x="10065" y="6615"/>
                  </a:lnTo>
                  <a:lnTo>
                    <a:pt x="10037" y="6605"/>
                  </a:lnTo>
                  <a:lnTo>
                    <a:pt x="10009" y="6594"/>
                  </a:lnTo>
                  <a:lnTo>
                    <a:pt x="9983" y="6582"/>
                  </a:lnTo>
                  <a:lnTo>
                    <a:pt x="9958" y="6567"/>
                  </a:lnTo>
                  <a:lnTo>
                    <a:pt x="9934" y="6552"/>
                  </a:lnTo>
                  <a:lnTo>
                    <a:pt x="9911" y="6537"/>
                  </a:lnTo>
                  <a:lnTo>
                    <a:pt x="9889" y="6519"/>
                  </a:lnTo>
                  <a:lnTo>
                    <a:pt x="9868" y="6501"/>
                  </a:lnTo>
                  <a:lnTo>
                    <a:pt x="9848" y="6480"/>
                  </a:lnTo>
                  <a:lnTo>
                    <a:pt x="9830" y="6460"/>
                  </a:lnTo>
                  <a:lnTo>
                    <a:pt x="9813" y="6439"/>
                  </a:lnTo>
                  <a:lnTo>
                    <a:pt x="9795" y="6416"/>
                  </a:lnTo>
                  <a:lnTo>
                    <a:pt x="9781" y="6391"/>
                  </a:lnTo>
                  <a:lnTo>
                    <a:pt x="9767" y="6367"/>
                  </a:lnTo>
                  <a:lnTo>
                    <a:pt x="9753" y="6340"/>
                  </a:lnTo>
                  <a:lnTo>
                    <a:pt x="9742" y="6314"/>
                  </a:lnTo>
                  <a:lnTo>
                    <a:pt x="9731" y="6286"/>
                  </a:lnTo>
                  <a:lnTo>
                    <a:pt x="9722" y="6256"/>
                  </a:lnTo>
                  <a:lnTo>
                    <a:pt x="9713" y="6227"/>
                  </a:lnTo>
                  <a:lnTo>
                    <a:pt x="9706" y="6196"/>
                  </a:lnTo>
                  <a:lnTo>
                    <a:pt x="9701" y="6164"/>
                  </a:lnTo>
                  <a:lnTo>
                    <a:pt x="9696" y="6132"/>
                  </a:lnTo>
                  <a:lnTo>
                    <a:pt x="9693" y="6098"/>
                  </a:lnTo>
                  <a:lnTo>
                    <a:pt x="9691" y="6064"/>
                  </a:lnTo>
                  <a:lnTo>
                    <a:pt x="9691" y="6028"/>
                  </a:lnTo>
                  <a:lnTo>
                    <a:pt x="9691" y="5991"/>
                  </a:lnTo>
                  <a:lnTo>
                    <a:pt x="9694" y="5954"/>
                  </a:lnTo>
                  <a:lnTo>
                    <a:pt x="9697" y="5918"/>
                  </a:lnTo>
                  <a:lnTo>
                    <a:pt x="9702" y="5883"/>
                  </a:lnTo>
                  <a:lnTo>
                    <a:pt x="9708" y="5849"/>
                  </a:lnTo>
                  <a:lnTo>
                    <a:pt x="9716" y="5817"/>
                  </a:lnTo>
                  <a:lnTo>
                    <a:pt x="9726" y="5785"/>
                  </a:lnTo>
                  <a:lnTo>
                    <a:pt x="9736" y="5755"/>
                  </a:lnTo>
                  <a:lnTo>
                    <a:pt x="9747" y="5727"/>
                  </a:lnTo>
                  <a:lnTo>
                    <a:pt x="9759" y="5699"/>
                  </a:lnTo>
                  <a:lnTo>
                    <a:pt x="9774" y="5673"/>
                  </a:lnTo>
                  <a:lnTo>
                    <a:pt x="9789" y="5647"/>
                  </a:lnTo>
                  <a:lnTo>
                    <a:pt x="9805" y="5622"/>
                  </a:lnTo>
                  <a:lnTo>
                    <a:pt x="9823" y="5600"/>
                  </a:lnTo>
                  <a:lnTo>
                    <a:pt x="9841" y="5577"/>
                  </a:lnTo>
                  <a:lnTo>
                    <a:pt x="9861" y="5557"/>
                  </a:lnTo>
                  <a:lnTo>
                    <a:pt x="9881" y="5538"/>
                  </a:lnTo>
                  <a:lnTo>
                    <a:pt x="9903" y="5520"/>
                  </a:lnTo>
                  <a:lnTo>
                    <a:pt x="9925" y="5503"/>
                  </a:lnTo>
                  <a:lnTo>
                    <a:pt x="9949" y="5487"/>
                  </a:lnTo>
                  <a:lnTo>
                    <a:pt x="9973" y="5473"/>
                  </a:lnTo>
                  <a:lnTo>
                    <a:pt x="9999" y="5460"/>
                  </a:lnTo>
                  <a:lnTo>
                    <a:pt x="10024" y="5448"/>
                  </a:lnTo>
                  <a:lnTo>
                    <a:pt x="10052" y="5436"/>
                  </a:lnTo>
                  <a:lnTo>
                    <a:pt x="10080" y="5427"/>
                  </a:lnTo>
                  <a:lnTo>
                    <a:pt x="10108" y="5419"/>
                  </a:lnTo>
                  <a:lnTo>
                    <a:pt x="10138" y="5412"/>
                  </a:lnTo>
                  <a:lnTo>
                    <a:pt x="10168" y="5407"/>
                  </a:lnTo>
                  <a:lnTo>
                    <a:pt x="10198" y="5402"/>
                  </a:lnTo>
                  <a:lnTo>
                    <a:pt x="10230" y="5398"/>
                  </a:lnTo>
                  <a:lnTo>
                    <a:pt x="10262" y="5396"/>
                  </a:lnTo>
                  <a:lnTo>
                    <a:pt x="10294" y="5396"/>
                  </a:lnTo>
                  <a:lnTo>
                    <a:pt x="10320" y="5396"/>
                  </a:lnTo>
                  <a:lnTo>
                    <a:pt x="10346" y="5397"/>
                  </a:lnTo>
                  <a:lnTo>
                    <a:pt x="10370" y="5400"/>
                  </a:lnTo>
                  <a:lnTo>
                    <a:pt x="10395" y="5402"/>
                  </a:lnTo>
                  <a:lnTo>
                    <a:pt x="10418" y="5405"/>
                  </a:lnTo>
                  <a:lnTo>
                    <a:pt x="10441" y="5408"/>
                  </a:lnTo>
                  <a:lnTo>
                    <a:pt x="10463" y="5412"/>
                  </a:lnTo>
                  <a:lnTo>
                    <a:pt x="10485" y="5416"/>
                  </a:lnTo>
                  <a:lnTo>
                    <a:pt x="10505" y="5421"/>
                  </a:lnTo>
                  <a:lnTo>
                    <a:pt x="10526" y="5426"/>
                  </a:lnTo>
                  <a:lnTo>
                    <a:pt x="10545" y="5431"/>
                  </a:lnTo>
                  <a:lnTo>
                    <a:pt x="10563" y="5437"/>
                  </a:lnTo>
                  <a:lnTo>
                    <a:pt x="10598" y="5450"/>
                  </a:lnTo>
                  <a:lnTo>
                    <a:pt x="10630" y="5463"/>
                  </a:lnTo>
                  <a:lnTo>
                    <a:pt x="10699" y="5213"/>
                  </a:lnTo>
                  <a:lnTo>
                    <a:pt x="10685" y="5206"/>
                  </a:lnTo>
                  <a:lnTo>
                    <a:pt x="10671" y="5200"/>
                  </a:lnTo>
                  <a:lnTo>
                    <a:pt x="10654" y="5193"/>
                  </a:lnTo>
                  <a:lnTo>
                    <a:pt x="10635" y="5187"/>
                  </a:lnTo>
                  <a:lnTo>
                    <a:pt x="10615" y="5180"/>
                  </a:lnTo>
                  <a:lnTo>
                    <a:pt x="10593" y="5174"/>
                  </a:lnTo>
                  <a:lnTo>
                    <a:pt x="10569" y="5167"/>
                  </a:lnTo>
                  <a:lnTo>
                    <a:pt x="10543" y="5162"/>
                  </a:lnTo>
                  <a:lnTo>
                    <a:pt x="10516" y="5156"/>
                  </a:lnTo>
                  <a:lnTo>
                    <a:pt x="10488" y="5152"/>
                  </a:lnTo>
                  <a:lnTo>
                    <a:pt x="10457" y="5148"/>
                  </a:lnTo>
                  <a:lnTo>
                    <a:pt x="10424" y="5144"/>
                  </a:lnTo>
                  <a:lnTo>
                    <a:pt x="10392" y="5141"/>
                  </a:lnTo>
                  <a:lnTo>
                    <a:pt x="10356" y="5139"/>
                  </a:lnTo>
                  <a:lnTo>
                    <a:pt x="10319" y="5137"/>
                  </a:lnTo>
                  <a:lnTo>
                    <a:pt x="10281" y="5137"/>
                  </a:lnTo>
                  <a:lnTo>
                    <a:pt x="10232" y="5138"/>
                  </a:lnTo>
                  <a:lnTo>
                    <a:pt x="10184" y="5141"/>
                  </a:lnTo>
                  <a:lnTo>
                    <a:pt x="10137" y="5146"/>
                  </a:lnTo>
                  <a:lnTo>
                    <a:pt x="10091" y="5152"/>
                  </a:lnTo>
                  <a:lnTo>
                    <a:pt x="10045" y="5161"/>
                  </a:lnTo>
                  <a:lnTo>
                    <a:pt x="10001" y="5172"/>
                  </a:lnTo>
                  <a:lnTo>
                    <a:pt x="9957" y="5185"/>
                  </a:lnTo>
                  <a:lnTo>
                    <a:pt x="9915" y="5199"/>
                  </a:lnTo>
                  <a:lnTo>
                    <a:pt x="9874" y="5215"/>
                  </a:lnTo>
                  <a:lnTo>
                    <a:pt x="9834" y="5233"/>
                  </a:lnTo>
                  <a:lnTo>
                    <a:pt x="9795" y="5253"/>
                  </a:lnTo>
                  <a:lnTo>
                    <a:pt x="9758" y="5275"/>
                  </a:lnTo>
                  <a:lnTo>
                    <a:pt x="9723" y="5298"/>
                  </a:lnTo>
                  <a:lnTo>
                    <a:pt x="9688" y="5323"/>
                  </a:lnTo>
                  <a:lnTo>
                    <a:pt x="9654" y="5349"/>
                  </a:lnTo>
                  <a:lnTo>
                    <a:pt x="9623" y="5378"/>
                  </a:lnTo>
                  <a:lnTo>
                    <a:pt x="9593" y="5409"/>
                  </a:lnTo>
                  <a:lnTo>
                    <a:pt x="9564" y="5440"/>
                  </a:lnTo>
                  <a:lnTo>
                    <a:pt x="9537" y="5473"/>
                  </a:lnTo>
                  <a:lnTo>
                    <a:pt x="9512" y="5509"/>
                  </a:lnTo>
                  <a:lnTo>
                    <a:pt x="9488" y="5545"/>
                  </a:lnTo>
                  <a:lnTo>
                    <a:pt x="9467" y="5584"/>
                  </a:lnTo>
                  <a:lnTo>
                    <a:pt x="9447" y="5622"/>
                  </a:lnTo>
                  <a:lnTo>
                    <a:pt x="9429" y="5664"/>
                  </a:lnTo>
                  <a:lnTo>
                    <a:pt x="9414" y="5706"/>
                  </a:lnTo>
                  <a:lnTo>
                    <a:pt x="9399" y="5750"/>
                  </a:lnTo>
                  <a:lnTo>
                    <a:pt x="9387" y="5796"/>
                  </a:lnTo>
                  <a:lnTo>
                    <a:pt x="9378" y="5843"/>
                  </a:lnTo>
                  <a:lnTo>
                    <a:pt x="9370" y="5891"/>
                  </a:lnTo>
                  <a:lnTo>
                    <a:pt x="9364" y="5942"/>
                  </a:lnTo>
                  <a:lnTo>
                    <a:pt x="9360" y="5993"/>
                  </a:lnTo>
                  <a:lnTo>
                    <a:pt x="9359" y="6045"/>
                  </a:lnTo>
                  <a:lnTo>
                    <a:pt x="9360" y="6093"/>
                  </a:lnTo>
                  <a:lnTo>
                    <a:pt x="9364" y="6141"/>
                  </a:lnTo>
                  <a:lnTo>
                    <a:pt x="9368" y="6187"/>
                  </a:lnTo>
                  <a:lnTo>
                    <a:pt x="9375" y="6232"/>
                  </a:lnTo>
                  <a:lnTo>
                    <a:pt x="9383" y="6276"/>
                  </a:lnTo>
                  <a:lnTo>
                    <a:pt x="9393" y="6319"/>
                  </a:lnTo>
                  <a:lnTo>
                    <a:pt x="9405" y="6361"/>
                  </a:lnTo>
                  <a:lnTo>
                    <a:pt x="9420" y="6401"/>
                  </a:lnTo>
                  <a:lnTo>
                    <a:pt x="9436" y="6441"/>
                  </a:lnTo>
                  <a:lnTo>
                    <a:pt x="9454" y="6478"/>
                  </a:lnTo>
                  <a:lnTo>
                    <a:pt x="9473" y="6514"/>
                  </a:lnTo>
                  <a:lnTo>
                    <a:pt x="9493" y="6549"/>
                  </a:lnTo>
                  <a:lnTo>
                    <a:pt x="9516" y="6583"/>
                  </a:lnTo>
                  <a:lnTo>
                    <a:pt x="9540" y="6615"/>
                  </a:lnTo>
                  <a:lnTo>
                    <a:pt x="9566" y="6646"/>
                  </a:lnTo>
                  <a:lnTo>
                    <a:pt x="9594" y="6675"/>
                  </a:lnTo>
                  <a:lnTo>
                    <a:pt x="9623" y="6702"/>
                  </a:lnTo>
                  <a:lnTo>
                    <a:pt x="9654" y="6728"/>
                  </a:lnTo>
                  <a:lnTo>
                    <a:pt x="9687" y="6752"/>
                  </a:lnTo>
                  <a:lnTo>
                    <a:pt x="9721" y="6776"/>
                  </a:lnTo>
                  <a:lnTo>
                    <a:pt x="9755" y="6796"/>
                  </a:lnTo>
                  <a:lnTo>
                    <a:pt x="9792" y="6816"/>
                  </a:lnTo>
                  <a:lnTo>
                    <a:pt x="9831" y="6834"/>
                  </a:lnTo>
                  <a:lnTo>
                    <a:pt x="9871" y="6851"/>
                  </a:lnTo>
                  <a:lnTo>
                    <a:pt x="9912" y="6864"/>
                  </a:lnTo>
                  <a:lnTo>
                    <a:pt x="9955" y="6877"/>
                  </a:lnTo>
                  <a:lnTo>
                    <a:pt x="9999" y="6887"/>
                  </a:lnTo>
                  <a:lnTo>
                    <a:pt x="10044" y="6897"/>
                  </a:lnTo>
                  <a:lnTo>
                    <a:pt x="10091" y="6903"/>
                  </a:lnTo>
                  <a:lnTo>
                    <a:pt x="10139" y="6908"/>
                  </a:lnTo>
                  <a:lnTo>
                    <a:pt x="10188" y="6911"/>
                  </a:lnTo>
                  <a:lnTo>
                    <a:pt x="10238" y="6912"/>
                  </a:lnTo>
                  <a:lnTo>
                    <a:pt x="10277" y="6912"/>
                  </a:lnTo>
                  <a:lnTo>
                    <a:pt x="10315" y="6910"/>
                  </a:lnTo>
                  <a:lnTo>
                    <a:pt x="10351" y="6908"/>
                  </a:lnTo>
                  <a:lnTo>
                    <a:pt x="10385" y="6905"/>
                  </a:lnTo>
                  <a:lnTo>
                    <a:pt x="10419" y="6902"/>
                  </a:lnTo>
                  <a:lnTo>
                    <a:pt x="10452" y="6897"/>
                  </a:lnTo>
                  <a:lnTo>
                    <a:pt x="10483" y="6893"/>
                  </a:lnTo>
                  <a:lnTo>
                    <a:pt x="10512" y="6886"/>
                  </a:lnTo>
                  <a:lnTo>
                    <a:pt x="10540" y="6881"/>
                  </a:lnTo>
                  <a:lnTo>
                    <a:pt x="10566" y="6875"/>
                  </a:lnTo>
                  <a:lnTo>
                    <a:pt x="10590" y="6868"/>
                  </a:lnTo>
                  <a:lnTo>
                    <a:pt x="10614" y="6862"/>
                  </a:lnTo>
                  <a:lnTo>
                    <a:pt x="10634" y="6855"/>
                  </a:lnTo>
                  <a:lnTo>
                    <a:pt x="10654" y="6848"/>
                  </a:lnTo>
                  <a:lnTo>
                    <a:pt x="10670" y="6840"/>
                  </a:lnTo>
                  <a:lnTo>
                    <a:pt x="10685" y="6833"/>
                  </a:lnTo>
                  <a:lnTo>
                    <a:pt x="10633" y="6586"/>
                  </a:lnTo>
                  <a:close/>
                  <a:moveTo>
                    <a:pt x="8774" y="5163"/>
                  </a:moveTo>
                  <a:lnTo>
                    <a:pt x="8774" y="6884"/>
                  </a:lnTo>
                  <a:lnTo>
                    <a:pt x="9089" y="6884"/>
                  </a:lnTo>
                  <a:lnTo>
                    <a:pt x="9089" y="5163"/>
                  </a:lnTo>
                  <a:lnTo>
                    <a:pt x="8774" y="5163"/>
                  </a:lnTo>
                  <a:close/>
                  <a:moveTo>
                    <a:pt x="7994" y="6884"/>
                  </a:moveTo>
                  <a:lnTo>
                    <a:pt x="8589" y="5163"/>
                  </a:lnTo>
                  <a:lnTo>
                    <a:pt x="8255" y="5163"/>
                  </a:lnTo>
                  <a:lnTo>
                    <a:pt x="8003" y="5951"/>
                  </a:lnTo>
                  <a:lnTo>
                    <a:pt x="7978" y="6029"/>
                  </a:lnTo>
                  <a:lnTo>
                    <a:pt x="7954" y="6108"/>
                  </a:lnTo>
                  <a:lnTo>
                    <a:pt x="7930" y="6186"/>
                  </a:lnTo>
                  <a:lnTo>
                    <a:pt x="7908" y="6265"/>
                  </a:lnTo>
                  <a:lnTo>
                    <a:pt x="7886" y="6342"/>
                  </a:lnTo>
                  <a:lnTo>
                    <a:pt x="7866" y="6420"/>
                  </a:lnTo>
                  <a:lnTo>
                    <a:pt x="7846" y="6497"/>
                  </a:lnTo>
                  <a:lnTo>
                    <a:pt x="7828" y="6574"/>
                  </a:lnTo>
                  <a:lnTo>
                    <a:pt x="7823" y="6574"/>
                  </a:lnTo>
                  <a:lnTo>
                    <a:pt x="7805" y="6496"/>
                  </a:lnTo>
                  <a:lnTo>
                    <a:pt x="7787" y="6418"/>
                  </a:lnTo>
                  <a:lnTo>
                    <a:pt x="7767" y="6340"/>
                  </a:lnTo>
                  <a:lnTo>
                    <a:pt x="7746" y="6264"/>
                  </a:lnTo>
                  <a:lnTo>
                    <a:pt x="7725" y="6185"/>
                  </a:lnTo>
                  <a:lnTo>
                    <a:pt x="7702" y="6107"/>
                  </a:lnTo>
                  <a:lnTo>
                    <a:pt x="7679" y="6027"/>
                  </a:lnTo>
                  <a:lnTo>
                    <a:pt x="7654" y="5947"/>
                  </a:lnTo>
                  <a:lnTo>
                    <a:pt x="7419" y="5163"/>
                  </a:lnTo>
                  <a:lnTo>
                    <a:pt x="7076" y="5163"/>
                  </a:lnTo>
                  <a:lnTo>
                    <a:pt x="7634" y="6884"/>
                  </a:lnTo>
                  <a:lnTo>
                    <a:pt x="7994" y="6884"/>
                  </a:lnTo>
                  <a:close/>
                  <a:moveTo>
                    <a:pt x="5423" y="5865"/>
                  </a:moveTo>
                  <a:lnTo>
                    <a:pt x="4774" y="5865"/>
                  </a:lnTo>
                  <a:lnTo>
                    <a:pt x="4774" y="5422"/>
                  </a:lnTo>
                  <a:lnTo>
                    <a:pt x="5462" y="5422"/>
                  </a:lnTo>
                  <a:lnTo>
                    <a:pt x="5462" y="5163"/>
                  </a:lnTo>
                  <a:lnTo>
                    <a:pt x="4459" y="5163"/>
                  </a:lnTo>
                  <a:lnTo>
                    <a:pt x="4459" y="6884"/>
                  </a:lnTo>
                  <a:lnTo>
                    <a:pt x="5500" y="6884"/>
                  </a:lnTo>
                  <a:lnTo>
                    <a:pt x="5500" y="6626"/>
                  </a:lnTo>
                  <a:lnTo>
                    <a:pt x="4774" y="6626"/>
                  </a:lnTo>
                  <a:lnTo>
                    <a:pt x="4774" y="6122"/>
                  </a:lnTo>
                  <a:lnTo>
                    <a:pt x="5423" y="6122"/>
                  </a:lnTo>
                  <a:lnTo>
                    <a:pt x="5423" y="5865"/>
                  </a:lnTo>
                  <a:close/>
                  <a:moveTo>
                    <a:pt x="3059" y="6803"/>
                  </a:moveTo>
                  <a:lnTo>
                    <a:pt x="3077" y="6813"/>
                  </a:lnTo>
                  <a:lnTo>
                    <a:pt x="3098" y="6823"/>
                  </a:lnTo>
                  <a:lnTo>
                    <a:pt x="3121" y="6833"/>
                  </a:lnTo>
                  <a:lnTo>
                    <a:pt x="3146" y="6843"/>
                  </a:lnTo>
                  <a:lnTo>
                    <a:pt x="3171" y="6853"/>
                  </a:lnTo>
                  <a:lnTo>
                    <a:pt x="3199" y="6862"/>
                  </a:lnTo>
                  <a:lnTo>
                    <a:pt x="3228" y="6871"/>
                  </a:lnTo>
                  <a:lnTo>
                    <a:pt x="3258" y="6878"/>
                  </a:lnTo>
                  <a:lnTo>
                    <a:pt x="3289" y="6885"/>
                  </a:lnTo>
                  <a:lnTo>
                    <a:pt x="3322" y="6893"/>
                  </a:lnTo>
                  <a:lnTo>
                    <a:pt x="3354" y="6898"/>
                  </a:lnTo>
                  <a:lnTo>
                    <a:pt x="3387" y="6903"/>
                  </a:lnTo>
                  <a:lnTo>
                    <a:pt x="3421" y="6907"/>
                  </a:lnTo>
                  <a:lnTo>
                    <a:pt x="3456" y="6910"/>
                  </a:lnTo>
                  <a:lnTo>
                    <a:pt x="3489" y="6911"/>
                  </a:lnTo>
                  <a:lnTo>
                    <a:pt x="3524" y="6912"/>
                  </a:lnTo>
                  <a:lnTo>
                    <a:pt x="3565" y="6911"/>
                  </a:lnTo>
                  <a:lnTo>
                    <a:pt x="3604" y="6909"/>
                  </a:lnTo>
                  <a:lnTo>
                    <a:pt x="3643" y="6906"/>
                  </a:lnTo>
                  <a:lnTo>
                    <a:pt x="3680" y="6901"/>
                  </a:lnTo>
                  <a:lnTo>
                    <a:pt x="3715" y="6896"/>
                  </a:lnTo>
                  <a:lnTo>
                    <a:pt x="3749" y="6888"/>
                  </a:lnTo>
                  <a:lnTo>
                    <a:pt x="3782" y="6879"/>
                  </a:lnTo>
                  <a:lnTo>
                    <a:pt x="3814" y="6870"/>
                  </a:lnTo>
                  <a:lnTo>
                    <a:pt x="3843" y="6860"/>
                  </a:lnTo>
                  <a:lnTo>
                    <a:pt x="3872" y="6848"/>
                  </a:lnTo>
                  <a:lnTo>
                    <a:pt x="3900" y="6835"/>
                  </a:lnTo>
                  <a:lnTo>
                    <a:pt x="3926" y="6821"/>
                  </a:lnTo>
                  <a:lnTo>
                    <a:pt x="3951" y="6807"/>
                  </a:lnTo>
                  <a:lnTo>
                    <a:pt x="3974" y="6791"/>
                  </a:lnTo>
                  <a:lnTo>
                    <a:pt x="3996" y="6775"/>
                  </a:lnTo>
                  <a:lnTo>
                    <a:pt x="4017" y="6758"/>
                  </a:lnTo>
                  <a:lnTo>
                    <a:pt x="4037" y="6739"/>
                  </a:lnTo>
                  <a:lnTo>
                    <a:pt x="4055" y="6720"/>
                  </a:lnTo>
                  <a:lnTo>
                    <a:pt x="4072" y="6700"/>
                  </a:lnTo>
                  <a:lnTo>
                    <a:pt x="4088" y="6680"/>
                  </a:lnTo>
                  <a:lnTo>
                    <a:pt x="4102" y="6659"/>
                  </a:lnTo>
                  <a:lnTo>
                    <a:pt x="4115" y="6637"/>
                  </a:lnTo>
                  <a:lnTo>
                    <a:pt x="4127" y="6615"/>
                  </a:lnTo>
                  <a:lnTo>
                    <a:pt x="4137" y="6592"/>
                  </a:lnTo>
                  <a:lnTo>
                    <a:pt x="4146" y="6568"/>
                  </a:lnTo>
                  <a:lnTo>
                    <a:pt x="4154" y="6545"/>
                  </a:lnTo>
                  <a:lnTo>
                    <a:pt x="4162" y="6521"/>
                  </a:lnTo>
                  <a:lnTo>
                    <a:pt x="4167" y="6496"/>
                  </a:lnTo>
                  <a:lnTo>
                    <a:pt x="4172" y="6471"/>
                  </a:lnTo>
                  <a:lnTo>
                    <a:pt x="4175" y="6446"/>
                  </a:lnTo>
                  <a:lnTo>
                    <a:pt x="4176" y="6420"/>
                  </a:lnTo>
                  <a:lnTo>
                    <a:pt x="4177" y="6395"/>
                  </a:lnTo>
                  <a:lnTo>
                    <a:pt x="4177" y="6372"/>
                  </a:lnTo>
                  <a:lnTo>
                    <a:pt x="4175" y="6350"/>
                  </a:lnTo>
                  <a:lnTo>
                    <a:pt x="4173" y="6327"/>
                  </a:lnTo>
                  <a:lnTo>
                    <a:pt x="4170" y="6307"/>
                  </a:lnTo>
                  <a:lnTo>
                    <a:pt x="4167" y="6285"/>
                  </a:lnTo>
                  <a:lnTo>
                    <a:pt x="4162" y="6266"/>
                  </a:lnTo>
                  <a:lnTo>
                    <a:pt x="4156" y="6245"/>
                  </a:lnTo>
                  <a:lnTo>
                    <a:pt x="4149" y="6226"/>
                  </a:lnTo>
                  <a:lnTo>
                    <a:pt x="4142" y="6207"/>
                  </a:lnTo>
                  <a:lnTo>
                    <a:pt x="4134" y="6189"/>
                  </a:lnTo>
                  <a:lnTo>
                    <a:pt x="4126" y="6172"/>
                  </a:lnTo>
                  <a:lnTo>
                    <a:pt x="4116" y="6154"/>
                  </a:lnTo>
                  <a:lnTo>
                    <a:pt x="4105" y="6137"/>
                  </a:lnTo>
                  <a:lnTo>
                    <a:pt x="4093" y="6120"/>
                  </a:lnTo>
                  <a:lnTo>
                    <a:pt x="4081" y="6104"/>
                  </a:lnTo>
                  <a:lnTo>
                    <a:pt x="4067" y="6089"/>
                  </a:lnTo>
                  <a:lnTo>
                    <a:pt x="4053" y="6073"/>
                  </a:lnTo>
                  <a:lnTo>
                    <a:pt x="4039" y="6058"/>
                  </a:lnTo>
                  <a:lnTo>
                    <a:pt x="4022" y="6044"/>
                  </a:lnTo>
                  <a:lnTo>
                    <a:pt x="4006" y="6029"/>
                  </a:lnTo>
                  <a:lnTo>
                    <a:pt x="3988" y="6016"/>
                  </a:lnTo>
                  <a:lnTo>
                    <a:pt x="3969" y="6002"/>
                  </a:lnTo>
                  <a:lnTo>
                    <a:pt x="3950" y="5989"/>
                  </a:lnTo>
                  <a:lnTo>
                    <a:pt x="3929" y="5976"/>
                  </a:lnTo>
                  <a:lnTo>
                    <a:pt x="3908" y="5964"/>
                  </a:lnTo>
                  <a:lnTo>
                    <a:pt x="3886" y="5952"/>
                  </a:lnTo>
                  <a:lnTo>
                    <a:pt x="3863" y="5939"/>
                  </a:lnTo>
                  <a:lnTo>
                    <a:pt x="3839" y="5927"/>
                  </a:lnTo>
                  <a:lnTo>
                    <a:pt x="3814" y="5916"/>
                  </a:lnTo>
                  <a:lnTo>
                    <a:pt x="3788" y="5905"/>
                  </a:lnTo>
                  <a:lnTo>
                    <a:pt x="3762" y="5893"/>
                  </a:lnTo>
                  <a:lnTo>
                    <a:pt x="3734" y="5883"/>
                  </a:lnTo>
                  <a:lnTo>
                    <a:pt x="3693" y="5867"/>
                  </a:lnTo>
                  <a:lnTo>
                    <a:pt x="3654" y="5851"/>
                  </a:lnTo>
                  <a:lnTo>
                    <a:pt x="3618" y="5835"/>
                  </a:lnTo>
                  <a:lnTo>
                    <a:pt x="3586" y="5821"/>
                  </a:lnTo>
                  <a:lnTo>
                    <a:pt x="3556" y="5806"/>
                  </a:lnTo>
                  <a:lnTo>
                    <a:pt x="3529" y="5790"/>
                  </a:lnTo>
                  <a:lnTo>
                    <a:pt x="3505" y="5775"/>
                  </a:lnTo>
                  <a:lnTo>
                    <a:pt x="3483" y="5758"/>
                  </a:lnTo>
                  <a:lnTo>
                    <a:pt x="3473" y="5750"/>
                  </a:lnTo>
                  <a:lnTo>
                    <a:pt x="3465" y="5742"/>
                  </a:lnTo>
                  <a:lnTo>
                    <a:pt x="3456" y="5734"/>
                  </a:lnTo>
                  <a:lnTo>
                    <a:pt x="3449" y="5725"/>
                  </a:lnTo>
                  <a:lnTo>
                    <a:pt x="3441" y="5717"/>
                  </a:lnTo>
                  <a:lnTo>
                    <a:pt x="3435" y="5707"/>
                  </a:lnTo>
                  <a:lnTo>
                    <a:pt x="3429" y="5698"/>
                  </a:lnTo>
                  <a:lnTo>
                    <a:pt x="3424" y="5689"/>
                  </a:lnTo>
                  <a:lnTo>
                    <a:pt x="3419" y="5679"/>
                  </a:lnTo>
                  <a:lnTo>
                    <a:pt x="3416" y="5668"/>
                  </a:lnTo>
                  <a:lnTo>
                    <a:pt x="3412" y="5658"/>
                  </a:lnTo>
                  <a:lnTo>
                    <a:pt x="3410" y="5647"/>
                  </a:lnTo>
                  <a:lnTo>
                    <a:pt x="3408" y="5637"/>
                  </a:lnTo>
                  <a:lnTo>
                    <a:pt x="3406" y="5626"/>
                  </a:lnTo>
                  <a:lnTo>
                    <a:pt x="3405" y="5613"/>
                  </a:lnTo>
                  <a:lnTo>
                    <a:pt x="3405" y="5601"/>
                  </a:lnTo>
                  <a:lnTo>
                    <a:pt x="3406" y="5583"/>
                  </a:lnTo>
                  <a:lnTo>
                    <a:pt x="3409" y="5563"/>
                  </a:lnTo>
                  <a:lnTo>
                    <a:pt x="3411" y="5554"/>
                  </a:lnTo>
                  <a:lnTo>
                    <a:pt x="3414" y="5545"/>
                  </a:lnTo>
                  <a:lnTo>
                    <a:pt x="3417" y="5536"/>
                  </a:lnTo>
                  <a:lnTo>
                    <a:pt x="3421" y="5526"/>
                  </a:lnTo>
                  <a:lnTo>
                    <a:pt x="3425" y="5517"/>
                  </a:lnTo>
                  <a:lnTo>
                    <a:pt x="3430" y="5508"/>
                  </a:lnTo>
                  <a:lnTo>
                    <a:pt x="3436" y="5500"/>
                  </a:lnTo>
                  <a:lnTo>
                    <a:pt x="3442" y="5491"/>
                  </a:lnTo>
                  <a:lnTo>
                    <a:pt x="3449" y="5482"/>
                  </a:lnTo>
                  <a:lnTo>
                    <a:pt x="3456" y="5475"/>
                  </a:lnTo>
                  <a:lnTo>
                    <a:pt x="3464" y="5467"/>
                  </a:lnTo>
                  <a:lnTo>
                    <a:pt x="3472" y="5460"/>
                  </a:lnTo>
                  <a:lnTo>
                    <a:pt x="3481" y="5453"/>
                  </a:lnTo>
                  <a:lnTo>
                    <a:pt x="3490" y="5446"/>
                  </a:lnTo>
                  <a:lnTo>
                    <a:pt x="3501" y="5438"/>
                  </a:lnTo>
                  <a:lnTo>
                    <a:pt x="3511" y="5432"/>
                  </a:lnTo>
                  <a:lnTo>
                    <a:pt x="3522" y="5427"/>
                  </a:lnTo>
                  <a:lnTo>
                    <a:pt x="3534" y="5421"/>
                  </a:lnTo>
                  <a:lnTo>
                    <a:pt x="3547" y="5417"/>
                  </a:lnTo>
                  <a:lnTo>
                    <a:pt x="3560" y="5412"/>
                  </a:lnTo>
                  <a:lnTo>
                    <a:pt x="3574" y="5408"/>
                  </a:lnTo>
                  <a:lnTo>
                    <a:pt x="3589" y="5405"/>
                  </a:lnTo>
                  <a:lnTo>
                    <a:pt x="3604" y="5402"/>
                  </a:lnTo>
                  <a:lnTo>
                    <a:pt x="3619" y="5398"/>
                  </a:lnTo>
                  <a:lnTo>
                    <a:pt x="3636" y="5396"/>
                  </a:lnTo>
                  <a:lnTo>
                    <a:pt x="3653" y="5395"/>
                  </a:lnTo>
                  <a:lnTo>
                    <a:pt x="3671" y="5394"/>
                  </a:lnTo>
                  <a:lnTo>
                    <a:pt x="3689" y="5393"/>
                  </a:lnTo>
                  <a:lnTo>
                    <a:pt x="3719" y="5394"/>
                  </a:lnTo>
                  <a:lnTo>
                    <a:pt x="3747" y="5396"/>
                  </a:lnTo>
                  <a:lnTo>
                    <a:pt x="3776" y="5398"/>
                  </a:lnTo>
                  <a:lnTo>
                    <a:pt x="3802" y="5402"/>
                  </a:lnTo>
                  <a:lnTo>
                    <a:pt x="3828" y="5406"/>
                  </a:lnTo>
                  <a:lnTo>
                    <a:pt x="3853" y="5411"/>
                  </a:lnTo>
                  <a:lnTo>
                    <a:pt x="3876" y="5417"/>
                  </a:lnTo>
                  <a:lnTo>
                    <a:pt x="3899" y="5422"/>
                  </a:lnTo>
                  <a:lnTo>
                    <a:pt x="3919" y="5429"/>
                  </a:lnTo>
                  <a:lnTo>
                    <a:pt x="3940" y="5435"/>
                  </a:lnTo>
                  <a:lnTo>
                    <a:pt x="3958" y="5442"/>
                  </a:lnTo>
                  <a:lnTo>
                    <a:pt x="3975" y="5449"/>
                  </a:lnTo>
                  <a:lnTo>
                    <a:pt x="4007" y="5463"/>
                  </a:lnTo>
                  <a:lnTo>
                    <a:pt x="4033" y="5475"/>
                  </a:lnTo>
                  <a:lnTo>
                    <a:pt x="4108" y="5222"/>
                  </a:lnTo>
                  <a:lnTo>
                    <a:pt x="4091" y="5213"/>
                  </a:lnTo>
                  <a:lnTo>
                    <a:pt x="4073" y="5205"/>
                  </a:lnTo>
                  <a:lnTo>
                    <a:pt x="4053" y="5197"/>
                  </a:lnTo>
                  <a:lnTo>
                    <a:pt x="4033" y="5189"/>
                  </a:lnTo>
                  <a:lnTo>
                    <a:pt x="4010" y="5182"/>
                  </a:lnTo>
                  <a:lnTo>
                    <a:pt x="3988" y="5175"/>
                  </a:lnTo>
                  <a:lnTo>
                    <a:pt x="3963" y="5168"/>
                  </a:lnTo>
                  <a:lnTo>
                    <a:pt x="3939" y="5162"/>
                  </a:lnTo>
                  <a:lnTo>
                    <a:pt x="3912" y="5157"/>
                  </a:lnTo>
                  <a:lnTo>
                    <a:pt x="3884" y="5152"/>
                  </a:lnTo>
                  <a:lnTo>
                    <a:pt x="3856" y="5147"/>
                  </a:lnTo>
                  <a:lnTo>
                    <a:pt x="3826" y="5144"/>
                  </a:lnTo>
                  <a:lnTo>
                    <a:pt x="3795" y="5141"/>
                  </a:lnTo>
                  <a:lnTo>
                    <a:pt x="3763" y="5139"/>
                  </a:lnTo>
                  <a:lnTo>
                    <a:pt x="3730" y="5137"/>
                  </a:lnTo>
                  <a:lnTo>
                    <a:pt x="3695" y="5137"/>
                  </a:lnTo>
                  <a:lnTo>
                    <a:pt x="3661" y="5138"/>
                  </a:lnTo>
                  <a:lnTo>
                    <a:pt x="3628" y="5139"/>
                  </a:lnTo>
                  <a:lnTo>
                    <a:pt x="3594" y="5142"/>
                  </a:lnTo>
                  <a:lnTo>
                    <a:pt x="3562" y="5146"/>
                  </a:lnTo>
                  <a:lnTo>
                    <a:pt x="3530" y="5152"/>
                  </a:lnTo>
                  <a:lnTo>
                    <a:pt x="3501" y="5158"/>
                  </a:lnTo>
                  <a:lnTo>
                    <a:pt x="3471" y="5165"/>
                  </a:lnTo>
                  <a:lnTo>
                    <a:pt x="3442" y="5175"/>
                  </a:lnTo>
                  <a:lnTo>
                    <a:pt x="3415" y="5184"/>
                  </a:lnTo>
                  <a:lnTo>
                    <a:pt x="3388" y="5195"/>
                  </a:lnTo>
                  <a:lnTo>
                    <a:pt x="3363" y="5206"/>
                  </a:lnTo>
                  <a:lnTo>
                    <a:pt x="3338" y="5219"/>
                  </a:lnTo>
                  <a:lnTo>
                    <a:pt x="3315" y="5232"/>
                  </a:lnTo>
                  <a:lnTo>
                    <a:pt x="3293" y="5247"/>
                  </a:lnTo>
                  <a:lnTo>
                    <a:pt x="3272" y="5262"/>
                  </a:lnTo>
                  <a:lnTo>
                    <a:pt x="3251" y="5278"/>
                  </a:lnTo>
                  <a:lnTo>
                    <a:pt x="3232" y="5295"/>
                  </a:lnTo>
                  <a:lnTo>
                    <a:pt x="3213" y="5313"/>
                  </a:lnTo>
                  <a:lnTo>
                    <a:pt x="3196" y="5331"/>
                  </a:lnTo>
                  <a:lnTo>
                    <a:pt x="3181" y="5350"/>
                  </a:lnTo>
                  <a:lnTo>
                    <a:pt x="3166" y="5371"/>
                  </a:lnTo>
                  <a:lnTo>
                    <a:pt x="3152" y="5391"/>
                  </a:lnTo>
                  <a:lnTo>
                    <a:pt x="3140" y="5413"/>
                  </a:lnTo>
                  <a:lnTo>
                    <a:pt x="3128" y="5435"/>
                  </a:lnTo>
                  <a:lnTo>
                    <a:pt x="3119" y="5458"/>
                  </a:lnTo>
                  <a:lnTo>
                    <a:pt x="3110" y="5480"/>
                  </a:lnTo>
                  <a:lnTo>
                    <a:pt x="3103" y="5505"/>
                  </a:lnTo>
                  <a:lnTo>
                    <a:pt x="3097" y="5528"/>
                  </a:lnTo>
                  <a:lnTo>
                    <a:pt x="3093" y="5554"/>
                  </a:lnTo>
                  <a:lnTo>
                    <a:pt x="3088" y="5578"/>
                  </a:lnTo>
                  <a:lnTo>
                    <a:pt x="3086" y="5605"/>
                  </a:lnTo>
                  <a:lnTo>
                    <a:pt x="3086" y="5631"/>
                  </a:lnTo>
                  <a:lnTo>
                    <a:pt x="3086" y="5654"/>
                  </a:lnTo>
                  <a:lnTo>
                    <a:pt x="3088" y="5676"/>
                  </a:lnTo>
                  <a:lnTo>
                    <a:pt x="3090" y="5698"/>
                  </a:lnTo>
                  <a:lnTo>
                    <a:pt x="3095" y="5720"/>
                  </a:lnTo>
                  <a:lnTo>
                    <a:pt x="3099" y="5740"/>
                  </a:lnTo>
                  <a:lnTo>
                    <a:pt x="3105" y="5761"/>
                  </a:lnTo>
                  <a:lnTo>
                    <a:pt x="3111" y="5780"/>
                  </a:lnTo>
                  <a:lnTo>
                    <a:pt x="3119" y="5799"/>
                  </a:lnTo>
                  <a:lnTo>
                    <a:pt x="3127" y="5818"/>
                  </a:lnTo>
                  <a:lnTo>
                    <a:pt x="3137" y="5836"/>
                  </a:lnTo>
                  <a:lnTo>
                    <a:pt x="3148" y="5854"/>
                  </a:lnTo>
                  <a:lnTo>
                    <a:pt x="3159" y="5871"/>
                  </a:lnTo>
                  <a:lnTo>
                    <a:pt x="3171" y="5888"/>
                  </a:lnTo>
                  <a:lnTo>
                    <a:pt x="3184" y="5905"/>
                  </a:lnTo>
                  <a:lnTo>
                    <a:pt x="3198" y="5920"/>
                  </a:lnTo>
                  <a:lnTo>
                    <a:pt x="3212" y="5935"/>
                  </a:lnTo>
                  <a:lnTo>
                    <a:pt x="3229" y="5951"/>
                  </a:lnTo>
                  <a:lnTo>
                    <a:pt x="3245" y="5965"/>
                  </a:lnTo>
                  <a:lnTo>
                    <a:pt x="3262" y="5979"/>
                  </a:lnTo>
                  <a:lnTo>
                    <a:pt x="3280" y="5994"/>
                  </a:lnTo>
                  <a:lnTo>
                    <a:pt x="3298" y="6007"/>
                  </a:lnTo>
                  <a:lnTo>
                    <a:pt x="3319" y="6020"/>
                  </a:lnTo>
                  <a:lnTo>
                    <a:pt x="3338" y="6033"/>
                  </a:lnTo>
                  <a:lnTo>
                    <a:pt x="3360" y="6045"/>
                  </a:lnTo>
                  <a:lnTo>
                    <a:pt x="3381" y="6057"/>
                  </a:lnTo>
                  <a:lnTo>
                    <a:pt x="3404" y="6068"/>
                  </a:lnTo>
                  <a:lnTo>
                    <a:pt x="3427" y="6080"/>
                  </a:lnTo>
                  <a:lnTo>
                    <a:pt x="3451" y="6091"/>
                  </a:lnTo>
                  <a:lnTo>
                    <a:pt x="3475" y="6101"/>
                  </a:lnTo>
                  <a:lnTo>
                    <a:pt x="3501" y="6111"/>
                  </a:lnTo>
                  <a:lnTo>
                    <a:pt x="3526" y="6122"/>
                  </a:lnTo>
                  <a:lnTo>
                    <a:pt x="3552" y="6131"/>
                  </a:lnTo>
                  <a:lnTo>
                    <a:pt x="3592" y="6146"/>
                  </a:lnTo>
                  <a:lnTo>
                    <a:pt x="3628" y="6160"/>
                  </a:lnTo>
                  <a:lnTo>
                    <a:pt x="3661" y="6176"/>
                  </a:lnTo>
                  <a:lnTo>
                    <a:pt x="3692" y="6191"/>
                  </a:lnTo>
                  <a:lnTo>
                    <a:pt x="3720" y="6206"/>
                  </a:lnTo>
                  <a:lnTo>
                    <a:pt x="3744" y="6222"/>
                  </a:lnTo>
                  <a:lnTo>
                    <a:pt x="3767" y="6238"/>
                  </a:lnTo>
                  <a:lnTo>
                    <a:pt x="3786" y="6254"/>
                  </a:lnTo>
                  <a:lnTo>
                    <a:pt x="3795" y="6264"/>
                  </a:lnTo>
                  <a:lnTo>
                    <a:pt x="3804" y="6272"/>
                  </a:lnTo>
                  <a:lnTo>
                    <a:pt x="3811" y="6281"/>
                  </a:lnTo>
                  <a:lnTo>
                    <a:pt x="3818" y="6290"/>
                  </a:lnTo>
                  <a:lnTo>
                    <a:pt x="3825" y="6299"/>
                  </a:lnTo>
                  <a:lnTo>
                    <a:pt x="3830" y="6309"/>
                  </a:lnTo>
                  <a:lnTo>
                    <a:pt x="3835" y="6319"/>
                  </a:lnTo>
                  <a:lnTo>
                    <a:pt x="3840" y="6328"/>
                  </a:lnTo>
                  <a:lnTo>
                    <a:pt x="3844" y="6338"/>
                  </a:lnTo>
                  <a:lnTo>
                    <a:pt x="3848" y="6349"/>
                  </a:lnTo>
                  <a:lnTo>
                    <a:pt x="3851" y="6360"/>
                  </a:lnTo>
                  <a:lnTo>
                    <a:pt x="3853" y="6370"/>
                  </a:lnTo>
                  <a:lnTo>
                    <a:pt x="3855" y="6381"/>
                  </a:lnTo>
                  <a:lnTo>
                    <a:pt x="3856" y="6393"/>
                  </a:lnTo>
                  <a:lnTo>
                    <a:pt x="3857" y="6405"/>
                  </a:lnTo>
                  <a:lnTo>
                    <a:pt x="3858" y="6417"/>
                  </a:lnTo>
                  <a:lnTo>
                    <a:pt x="3857" y="6429"/>
                  </a:lnTo>
                  <a:lnTo>
                    <a:pt x="3856" y="6443"/>
                  </a:lnTo>
                  <a:lnTo>
                    <a:pt x="3855" y="6455"/>
                  </a:lnTo>
                  <a:lnTo>
                    <a:pt x="3852" y="6467"/>
                  </a:lnTo>
                  <a:lnTo>
                    <a:pt x="3850" y="6479"/>
                  </a:lnTo>
                  <a:lnTo>
                    <a:pt x="3845" y="6491"/>
                  </a:lnTo>
                  <a:lnTo>
                    <a:pt x="3841" y="6502"/>
                  </a:lnTo>
                  <a:lnTo>
                    <a:pt x="3836" y="6513"/>
                  </a:lnTo>
                  <a:lnTo>
                    <a:pt x="3831" y="6523"/>
                  </a:lnTo>
                  <a:lnTo>
                    <a:pt x="3825" y="6534"/>
                  </a:lnTo>
                  <a:lnTo>
                    <a:pt x="3819" y="6544"/>
                  </a:lnTo>
                  <a:lnTo>
                    <a:pt x="3811" y="6553"/>
                  </a:lnTo>
                  <a:lnTo>
                    <a:pt x="3804" y="6562"/>
                  </a:lnTo>
                  <a:lnTo>
                    <a:pt x="3794" y="6570"/>
                  </a:lnTo>
                  <a:lnTo>
                    <a:pt x="3786" y="6579"/>
                  </a:lnTo>
                  <a:lnTo>
                    <a:pt x="3776" y="6587"/>
                  </a:lnTo>
                  <a:lnTo>
                    <a:pt x="3766" y="6594"/>
                  </a:lnTo>
                  <a:lnTo>
                    <a:pt x="3754" y="6601"/>
                  </a:lnTo>
                  <a:lnTo>
                    <a:pt x="3743" y="6608"/>
                  </a:lnTo>
                  <a:lnTo>
                    <a:pt x="3732" y="6614"/>
                  </a:lnTo>
                  <a:lnTo>
                    <a:pt x="3719" y="6621"/>
                  </a:lnTo>
                  <a:lnTo>
                    <a:pt x="3705" y="6626"/>
                  </a:lnTo>
                  <a:lnTo>
                    <a:pt x="3692" y="6631"/>
                  </a:lnTo>
                  <a:lnTo>
                    <a:pt x="3678" y="6635"/>
                  </a:lnTo>
                  <a:lnTo>
                    <a:pt x="3663" y="6639"/>
                  </a:lnTo>
                  <a:lnTo>
                    <a:pt x="3648" y="6642"/>
                  </a:lnTo>
                  <a:lnTo>
                    <a:pt x="3632" y="6645"/>
                  </a:lnTo>
                  <a:lnTo>
                    <a:pt x="3615" y="6647"/>
                  </a:lnTo>
                  <a:lnTo>
                    <a:pt x="3598" y="6649"/>
                  </a:lnTo>
                  <a:lnTo>
                    <a:pt x="3581" y="6650"/>
                  </a:lnTo>
                  <a:lnTo>
                    <a:pt x="3563" y="6651"/>
                  </a:lnTo>
                  <a:lnTo>
                    <a:pt x="3545" y="6651"/>
                  </a:lnTo>
                  <a:lnTo>
                    <a:pt x="3514" y="6651"/>
                  </a:lnTo>
                  <a:lnTo>
                    <a:pt x="3484" y="6649"/>
                  </a:lnTo>
                  <a:lnTo>
                    <a:pt x="3455" y="6646"/>
                  </a:lnTo>
                  <a:lnTo>
                    <a:pt x="3426" y="6643"/>
                  </a:lnTo>
                  <a:lnTo>
                    <a:pt x="3397" y="6638"/>
                  </a:lnTo>
                  <a:lnTo>
                    <a:pt x="3369" y="6632"/>
                  </a:lnTo>
                  <a:lnTo>
                    <a:pt x="3341" y="6626"/>
                  </a:lnTo>
                  <a:lnTo>
                    <a:pt x="3315" y="6619"/>
                  </a:lnTo>
                  <a:lnTo>
                    <a:pt x="3288" y="6610"/>
                  </a:lnTo>
                  <a:lnTo>
                    <a:pt x="3262" y="6602"/>
                  </a:lnTo>
                  <a:lnTo>
                    <a:pt x="3238" y="6593"/>
                  </a:lnTo>
                  <a:lnTo>
                    <a:pt x="3213" y="6584"/>
                  </a:lnTo>
                  <a:lnTo>
                    <a:pt x="3191" y="6574"/>
                  </a:lnTo>
                  <a:lnTo>
                    <a:pt x="3168" y="6563"/>
                  </a:lnTo>
                  <a:lnTo>
                    <a:pt x="3148" y="6553"/>
                  </a:lnTo>
                  <a:lnTo>
                    <a:pt x="3128" y="6542"/>
                  </a:lnTo>
                  <a:lnTo>
                    <a:pt x="3059" y="6803"/>
                  </a:lnTo>
                  <a:close/>
                  <a:moveTo>
                    <a:pt x="5775" y="6884"/>
                  </a:moveTo>
                  <a:lnTo>
                    <a:pt x="6085" y="6884"/>
                  </a:lnTo>
                  <a:lnTo>
                    <a:pt x="6085" y="6183"/>
                  </a:lnTo>
                  <a:lnTo>
                    <a:pt x="6242" y="6183"/>
                  </a:lnTo>
                  <a:lnTo>
                    <a:pt x="6274" y="6184"/>
                  </a:lnTo>
                  <a:lnTo>
                    <a:pt x="6304" y="6188"/>
                  </a:lnTo>
                  <a:lnTo>
                    <a:pt x="6318" y="6190"/>
                  </a:lnTo>
                  <a:lnTo>
                    <a:pt x="6332" y="6193"/>
                  </a:lnTo>
                  <a:lnTo>
                    <a:pt x="6345" y="6196"/>
                  </a:lnTo>
                  <a:lnTo>
                    <a:pt x="6358" y="6200"/>
                  </a:lnTo>
                  <a:lnTo>
                    <a:pt x="6370" y="6204"/>
                  </a:lnTo>
                  <a:lnTo>
                    <a:pt x="6381" y="6209"/>
                  </a:lnTo>
                  <a:lnTo>
                    <a:pt x="6394" y="6215"/>
                  </a:lnTo>
                  <a:lnTo>
                    <a:pt x="6404" y="6221"/>
                  </a:lnTo>
                  <a:lnTo>
                    <a:pt x="6414" y="6227"/>
                  </a:lnTo>
                  <a:lnTo>
                    <a:pt x="6424" y="6234"/>
                  </a:lnTo>
                  <a:lnTo>
                    <a:pt x="6435" y="6242"/>
                  </a:lnTo>
                  <a:lnTo>
                    <a:pt x="6444" y="6250"/>
                  </a:lnTo>
                  <a:lnTo>
                    <a:pt x="6453" y="6260"/>
                  </a:lnTo>
                  <a:lnTo>
                    <a:pt x="6461" y="6269"/>
                  </a:lnTo>
                  <a:lnTo>
                    <a:pt x="6469" y="6279"/>
                  </a:lnTo>
                  <a:lnTo>
                    <a:pt x="6478" y="6290"/>
                  </a:lnTo>
                  <a:lnTo>
                    <a:pt x="6485" y="6303"/>
                  </a:lnTo>
                  <a:lnTo>
                    <a:pt x="6492" y="6315"/>
                  </a:lnTo>
                  <a:lnTo>
                    <a:pt x="6499" y="6328"/>
                  </a:lnTo>
                  <a:lnTo>
                    <a:pt x="6505" y="6341"/>
                  </a:lnTo>
                  <a:lnTo>
                    <a:pt x="6512" y="6357"/>
                  </a:lnTo>
                  <a:lnTo>
                    <a:pt x="6518" y="6372"/>
                  </a:lnTo>
                  <a:lnTo>
                    <a:pt x="6524" y="6388"/>
                  </a:lnTo>
                  <a:lnTo>
                    <a:pt x="6530" y="6405"/>
                  </a:lnTo>
                  <a:lnTo>
                    <a:pt x="6540" y="6442"/>
                  </a:lnTo>
                  <a:lnTo>
                    <a:pt x="6549" y="6481"/>
                  </a:lnTo>
                  <a:lnTo>
                    <a:pt x="6567" y="6558"/>
                  </a:lnTo>
                  <a:lnTo>
                    <a:pt x="6584" y="6627"/>
                  </a:lnTo>
                  <a:lnTo>
                    <a:pt x="6599" y="6689"/>
                  </a:lnTo>
                  <a:lnTo>
                    <a:pt x="6615" y="6744"/>
                  </a:lnTo>
                  <a:lnTo>
                    <a:pt x="6629" y="6791"/>
                  </a:lnTo>
                  <a:lnTo>
                    <a:pt x="6642" y="6830"/>
                  </a:lnTo>
                  <a:lnTo>
                    <a:pt x="6654" y="6862"/>
                  </a:lnTo>
                  <a:lnTo>
                    <a:pt x="6664" y="6884"/>
                  </a:lnTo>
                  <a:lnTo>
                    <a:pt x="6985" y="6884"/>
                  </a:lnTo>
                  <a:lnTo>
                    <a:pt x="6978" y="6871"/>
                  </a:lnTo>
                  <a:lnTo>
                    <a:pt x="6972" y="6854"/>
                  </a:lnTo>
                  <a:lnTo>
                    <a:pt x="6965" y="6834"/>
                  </a:lnTo>
                  <a:lnTo>
                    <a:pt x="6956" y="6812"/>
                  </a:lnTo>
                  <a:lnTo>
                    <a:pt x="6941" y="6761"/>
                  </a:lnTo>
                  <a:lnTo>
                    <a:pt x="6925" y="6701"/>
                  </a:lnTo>
                  <a:lnTo>
                    <a:pt x="6907" y="6636"/>
                  </a:lnTo>
                  <a:lnTo>
                    <a:pt x="6889" y="6563"/>
                  </a:lnTo>
                  <a:lnTo>
                    <a:pt x="6869" y="6488"/>
                  </a:lnTo>
                  <a:lnTo>
                    <a:pt x="6850" y="6409"/>
                  </a:lnTo>
                  <a:lnTo>
                    <a:pt x="6842" y="6378"/>
                  </a:lnTo>
                  <a:lnTo>
                    <a:pt x="6833" y="6349"/>
                  </a:lnTo>
                  <a:lnTo>
                    <a:pt x="6822" y="6320"/>
                  </a:lnTo>
                  <a:lnTo>
                    <a:pt x="6812" y="6293"/>
                  </a:lnTo>
                  <a:lnTo>
                    <a:pt x="6801" y="6268"/>
                  </a:lnTo>
                  <a:lnTo>
                    <a:pt x="6789" y="6243"/>
                  </a:lnTo>
                  <a:lnTo>
                    <a:pt x="6775" y="6221"/>
                  </a:lnTo>
                  <a:lnTo>
                    <a:pt x="6761" y="6198"/>
                  </a:lnTo>
                  <a:lnTo>
                    <a:pt x="6747" y="6178"/>
                  </a:lnTo>
                  <a:lnTo>
                    <a:pt x="6730" y="6159"/>
                  </a:lnTo>
                  <a:lnTo>
                    <a:pt x="6713" y="6142"/>
                  </a:lnTo>
                  <a:lnTo>
                    <a:pt x="6696" y="6126"/>
                  </a:lnTo>
                  <a:lnTo>
                    <a:pt x="6676" y="6111"/>
                  </a:lnTo>
                  <a:lnTo>
                    <a:pt x="6656" y="6099"/>
                  </a:lnTo>
                  <a:lnTo>
                    <a:pt x="6634" y="6088"/>
                  </a:lnTo>
                  <a:lnTo>
                    <a:pt x="6612" y="6078"/>
                  </a:lnTo>
                  <a:lnTo>
                    <a:pt x="6612" y="6070"/>
                  </a:lnTo>
                  <a:lnTo>
                    <a:pt x="6627" y="6065"/>
                  </a:lnTo>
                  <a:lnTo>
                    <a:pt x="6642" y="6059"/>
                  </a:lnTo>
                  <a:lnTo>
                    <a:pt x="6657" y="6052"/>
                  </a:lnTo>
                  <a:lnTo>
                    <a:pt x="6671" y="6045"/>
                  </a:lnTo>
                  <a:lnTo>
                    <a:pt x="6686" y="6038"/>
                  </a:lnTo>
                  <a:lnTo>
                    <a:pt x="6701" y="6029"/>
                  </a:lnTo>
                  <a:lnTo>
                    <a:pt x="6714" y="6020"/>
                  </a:lnTo>
                  <a:lnTo>
                    <a:pt x="6728" y="6011"/>
                  </a:lnTo>
                  <a:lnTo>
                    <a:pt x="6742" y="6001"/>
                  </a:lnTo>
                  <a:lnTo>
                    <a:pt x="6755" y="5991"/>
                  </a:lnTo>
                  <a:lnTo>
                    <a:pt x="6768" y="5980"/>
                  </a:lnTo>
                  <a:lnTo>
                    <a:pt x="6780" y="5969"/>
                  </a:lnTo>
                  <a:lnTo>
                    <a:pt x="6793" y="5957"/>
                  </a:lnTo>
                  <a:lnTo>
                    <a:pt x="6805" y="5945"/>
                  </a:lnTo>
                  <a:lnTo>
                    <a:pt x="6816" y="5931"/>
                  </a:lnTo>
                  <a:lnTo>
                    <a:pt x="6828" y="5918"/>
                  </a:lnTo>
                  <a:lnTo>
                    <a:pt x="6838" y="5905"/>
                  </a:lnTo>
                  <a:lnTo>
                    <a:pt x="6848" y="5890"/>
                  </a:lnTo>
                  <a:lnTo>
                    <a:pt x="6857" y="5876"/>
                  </a:lnTo>
                  <a:lnTo>
                    <a:pt x="6866" y="5861"/>
                  </a:lnTo>
                  <a:lnTo>
                    <a:pt x="6875" y="5845"/>
                  </a:lnTo>
                  <a:lnTo>
                    <a:pt x="6883" y="5829"/>
                  </a:lnTo>
                  <a:lnTo>
                    <a:pt x="6890" y="5813"/>
                  </a:lnTo>
                  <a:lnTo>
                    <a:pt x="6896" y="5795"/>
                  </a:lnTo>
                  <a:lnTo>
                    <a:pt x="6902" y="5778"/>
                  </a:lnTo>
                  <a:lnTo>
                    <a:pt x="6907" y="5761"/>
                  </a:lnTo>
                  <a:lnTo>
                    <a:pt x="6911" y="5742"/>
                  </a:lnTo>
                  <a:lnTo>
                    <a:pt x="6915" y="5723"/>
                  </a:lnTo>
                  <a:lnTo>
                    <a:pt x="6919" y="5704"/>
                  </a:lnTo>
                  <a:lnTo>
                    <a:pt x="6921" y="5685"/>
                  </a:lnTo>
                  <a:lnTo>
                    <a:pt x="6922" y="5664"/>
                  </a:lnTo>
                  <a:lnTo>
                    <a:pt x="6923" y="5644"/>
                  </a:lnTo>
                  <a:lnTo>
                    <a:pt x="6922" y="5616"/>
                  </a:lnTo>
                  <a:lnTo>
                    <a:pt x="6920" y="5591"/>
                  </a:lnTo>
                  <a:lnTo>
                    <a:pt x="6917" y="5564"/>
                  </a:lnTo>
                  <a:lnTo>
                    <a:pt x="6912" y="5540"/>
                  </a:lnTo>
                  <a:lnTo>
                    <a:pt x="6907" y="5515"/>
                  </a:lnTo>
                  <a:lnTo>
                    <a:pt x="6900" y="5492"/>
                  </a:lnTo>
                  <a:lnTo>
                    <a:pt x="6893" y="5469"/>
                  </a:lnTo>
                  <a:lnTo>
                    <a:pt x="6884" y="5447"/>
                  </a:lnTo>
                  <a:lnTo>
                    <a:pt x="6874" y="5426"/>
                  </a:lnTo>
                  <a:lnTo>
                    <a:pt x="6863" y="5406"/>
                  </a:lnTo>
                  <a:lnTo>
                    <a:pt x="6851" y="5385"/>
                  </a:lnTo>
                  <a:lnTo>
                    <a:pt x="6838" y="5367"/>
                  </a:lnTo>
                  <a:lnTo>
                    <a:pt x="6823" y="5349"/>
                  </a:lnTo>
                  <a:lnTo>
                    <a:pt x="6808" y="5332"/>
                  </a:lnTo>
                  <a:lnTo>
                    <a:pt x="6793" y="5317"/>
                  </a:lnTo>
                  <a:lnTo>
                    <a:pt x="6775" y="5301"/>
                  </a:lnTo>
                  <a:lnTo>
                    <a:pt x="6753" y="5284"/>
                  </a:lnTo>
                  <a:lnTo>
                    <a:pt x="6729" y="5268"/>
                  </a:lnTo>
                  <a:lnTo>
                    <a:pt x="6705" y="5252"/>
                  </a:lnTo>
                  <a:lnTo>
                    <a:pt x="6679" y="5239"/>
                  </a:lnTo>
                  <a:lnTo>
                    <a:pt x="6652" y="5227"/>
                  </a:lnTo>
                  <a:lnTo>
                    <a:pt x="6623" y="5215"/>
                  </a:lnTo>
                  <a:lnTo>
                    <a:pt x="6592" y="5205"/>
                  </a:lnTo>
                  <a:lnTo>
                    <a:pt x="6560" y="5196"/>
                  </a:lnTo>
                  <a:lnTo>
                    <a:pt x="6527" y="5189"/>
                  </a:lnTo>
                  <a:lnTo>
                    <a:pt x="6492" y="5182"/>
                  </a:lnTo>
                  <a:lnTo>
                    <a:pt x="6456" y="5176"/>
                  </a:lnTo>
                  <a:lnTo>
                    <a:pt x="6417" y="5171"/>
                  </a:lnTo>
                  <a:lnTo>
                    <a:pt x="6378" y="5168"/>
                  </a:lnTo>
                  <a:lnTo>
                    <a:pt x="6336" y="5165"/>
                  </a:lnTo>
                  <a:lnTo>
                    <a:pt x="6293" y="5164"/>
                  </a:lnTo>
                  <a:lnTo>
                    <a:pt x="6248" y="5163"/>
                  </a:lnTo>
                  <a:lnTo>
                    <a:pt x="6181" y="5164"/>
                  </a:lnTo>
                  <a:lnTo>
                    <a:pt x="6114" y="5166"/>
                  </a:lnTo>
                  <a:lnTo>
                    <a:pt x="6050" y="5169"/>
                  </a:lnTo>
                  <a:lnTo>
                    <a:pt x="5989" y="5174"/>
                  </a:lnTo>
                  <a:lnTo>
                    <a:pt x="5929" y="5179"/>
                  </a:lnTo>
                  <a:lnTo>
                    <a:pt x="5874" y="5186"/>
                  </a:lnTo>
                  <a:lnTo>
                    <a:pt x="5822" y="5193"/>
                  </a:lnTo>
                  <a:lnTo>
                    <a:pt x="5775" y="5200"/>
                  </a:lnTo>
                  <a:lnTo>
                    <a:pt x="5775" y="6884"/>
                  </a:lnTo>
                  <a:close/>
                  <a:moveTo>
                    <a:pt x="6085" y="5414"/>
                  </a:moveTo>
                  <a:lnTo>
                    <a:pt x="6098" y="5411"/>
                  </a:lnTo>
                  <a:lnTo>
                    <a:pt x="6114" y="5409"/>
                  </a:lnTo>
                  <a:lnTo>
                    <a:pt x="6134" y="5406"/>
                  </a:lnTo>
                  <a:lnTo>
                    <a:pt x="6156" y="5404"/>
                  </a:lnTo>
                  <a:lnTo>
                    <a:pt x="6182" y="5402"/>
                  </a:lnTo>
                  <a:lnTo>
                    <a:pt x="6211" y="5400"/>
                  </a:lnTo>
                  <a:lnTo>
                    <a:pt x="6243" y="5398"/>
                  </a:lnTo>
                  <a:lnTo>
                    <a:pt x="6278" y="5398"/>
                  </a:lnTo>
                  <a:lnTo>
                    <a:pt x="6298" y="5398"/>
                  </a:lnTo>
                  <a:lnTo>
                    <a:pt x="6316" y="5400"/>
                  </a:lnTo>
                  <a:lnTo>
                    <a:pt x="6333" y="5402"/>
                  </a:lnTo>
                  <a:lnTo>
                    <a:pt x="6351" y="5403"/>
                  </a:lnTo>
                  <a:lnTo>
                    <a:pt x="6368" y="5406"/>
                  </a:lnTo>
                  <a:lnTo>
                    <a:pt x="6385" y="5409"/>
                  </a:lnTo>
                  <a:lnTo>
                    <a:pt x="6400" y="5412"/>
                  </a:lnTo>
                  <a:lnTo>
                    <a:pt x="6416" y="5416"/>
                  </a:lnTo>
                  <a:lnTo>
                    <a:pt x="6431" y="5420"/>
                  </a:lnTo>
                  <a:lnTo>
                    <a:pt x="6445" y="5425"/>
                  </a:lnTo>
                  <a:lnTo>
                    <a:pt x="6459" y="5430"/>
                  </a:lnTo>
                  <a:lnTo>
                    <a:pt x="6473" y="5436"/>
                  </a:lnTo>
                  <a:lnTo>
                    <a:pt x="6486" y="5443"/>
                  </a:lnTo>
                  <a:lnTo>
                    <a:pt x="6498" y="5451"/>
                  </a:lnTo>
                  <a:lnTo>
                    <a:pt x="6509" y="5458"/>
                  </a:lnTo>
                  <a:lnTo>
                    <a:pt x="6521" y="5466"/>
                  </a:lnTo>
                  <a:lnTo>
                    <a:pt x="6531" y="5475"/>
                  </a:lnTo>
                  <a:lnTo>
                    <a:pt x="6541" y="5484"/>
                  </a:lnTo>
                  <a:lnTo>
                    <a:pt x="6550" y="5494"/>
                  </a:lnTo>
                  <a:lnTo>
                    <a:pt x="6559" y="5504"/>
                  </a:lnTo>
                  <a:lnTo>
                    <a:pt x="6568" y="5515"/>
                  </a:lnTo>
                  <a:lnTo>
                    <a:pt x="6575" y="5526"/>
                  </a:lnTo>
                  <a:lnTo>
                    <a:pt x="6582" y="5539"/>
                  </a:lnTo>
                  <a:lnTo>
                    <a:pt x="6588" y="5551"/>
                  </a:lnTo>
                  <a:lnTo>
                    <a:pt x="6593" y="5564"/>
                  </a:lnTo>
                  <a:lnTo>
                    <a:pt x="6598" y="5578"/>
                  </a:lnTo>
                  <a:lnTo>
                    <a:pt x="6602" y="5593"/>
                  </a:lnTo>
                  <a:lnTo>
                    <a:pt x="6606" y="5607"/>
                  </a:lnTo>
                  <a:lnTo>
                    <a:pt x="6608" y="5622"/>
                  </a:lnTo>
                  <a:lnTo>
                    <a:pt x="6610" y="5639"/>
                  </a:lnTo>
                  <a:lnTo>
                    <a:pt x="6611" y="5655"/>
                  </a:lnTo>
                  <a:lnTo>
                    <a:pt x="6612" y="5673"/>
                  </a:lnTo>
                  <a:lnTo>
                    <a:pt x="6611" y="5688"/>
                  </a:lnTo>
                  <a:lnTo>
                    <a:pt x="6610" y="5703"/>
                  </a:lnTo>
                  <a:lnTo>
                    <a:pt x="6608" y="5719"/>
                  </a:lnTo>
                  <a:lnTo>
                    <a:pt x="6606" y="5734"/>
                  </a:lnTo>
                  <a:lnTo>
                    <a:pt x="6602" y="5747"/>
                  </a:lnTo>
                  <a:lnTo>
                    <a:pt x="6598" y="5762"/>
                  </a:lnTo>
                  <a:lnTo>
                    <a:pt x="6593" y="5775"/>
                  </a:lnTo>
                  <a:lnTo>
                    <a:pt x="6588" y="5788"/>
                  </a:lnTo>
                  <a:lnTo>
                    <a:pt x="6582" y="5800"/>
                  </a:lnTo>
                  <a:lnTo>
                    <a:pt x="6575" y="5813"/>
                  </a:lnTo>
                  <a:lnTo>
                    <a:pt x="6568" y="5825"/>
                  </a:lnTo>
                  <a:lnTo>
                    <a:pt x="6559" y="5836"/>
                  </a:lnTo>
                  <a:lnTo>
                    <a:pt x="6550" y="5847"/>
                  </a:lnTo>
                  <a:lnTo>
                    <a:pt x="6541" y="5858"/>
                  </a:lnTo>
                  <a:lnTo>
                    <a:pt x="6531" y="5868"/>
                  </a:lnTo>
                  <a:lnTo>
                    <a:pt x="6520" y="5877"/>
                  </a:lnTo>
                  <a:lnTo>
                    <a:pt x="6508" y="5886"/>
                  </a:lnTo>
                  <a:lnTo>
                    <a:pt x="6496" y="5894"/>
                  </a:lnTo>
                  <a:lnTo>
                    <a:pt x="6484" y="5903"/>
                  </a:lnTo>
                  <a:lnTo>
                    <a:pt x="6470" y="5910"/>
                  </a:lnTo>
                  <a:lnTo>
                    <a:pt x="6457" y="5916"/>
                  </a:lnTo>
                  <a:lnTo>
                    <a:pt x="6443" y="5923"/>
                  </a:lnTo>
                  <a:lnTo>
                    <a:pt x="6428" y="5928"/>
                  </a:lnTo>
                  <a:lnTo>
                    <a:pt x="6412" y="5933"/>
                  </a:lnTo>
                  <a:lnTo>
                    <a:pt x="6396" y="5938"/>
                  </a:lnTo>
                  <a:lnTo>
                    <a:pt x="6379" y="5943"/>
                  </a:lnTo>
                  <a:lnTo>
                    <a:pt x="6362" y="5946"/>
                  </a:lnTo>
                  <a:lnTo>
                    <a:pt x="6345" y="5949"/>
                  </a:lnTo>
                  <a:lnTo>
                    <a:pt x="6326" y="5951"/>
                  </a:lnTo>
                  <a:lnTo>
                    <a:pt x="6308" y="5953"/>
                  </a:lnTo>
                  <a:lnTo>
                    <a:pt x="6289" y="5954"/>
                  </a:lnTo>
                  <a:lnTo>
                    <a:pt x="6269" y="5954"/>
                  </a:lnTo>
                  <a:lnTo>
                    <a:pt x="6085" y="5954"/>
                  </a:lnTo>
                  <a:lnTo>
                    <a:pt x="6085" y="5414"/>
                  </a:lnTo>
                  <a:close/>
                  <a:moveTo>
                    <a:pt x="1274" y="4005"/>
                  </a:moveTo>
                  <a:lnTo>
                    <a:pt x="1257" y="4011"/>
                  </a:lnTo>
                  <a:lnTo>
                    <a:pt x="1241" y="4018"/>
                  </a:lnTo>
                  <a:lnTo>
                    <a:pt x="1222" y="4024"/>
                  </a:lnTo>
                  <a:lnTo>
                    <a:pt x="1203" y="4030"/>
                  </a:lnTo>
                  <a:lnTo>
                    <a:pt x="1184" y="4035"/>
                  </a:lnTo>
                  <a:lnTo>
                    <a:pt x="1162" y="4040"/>
                  </a:lnTo>
                  <a:lnTo>
                    <a:pt x="1141" y="4046"/>
                  </a:lnTo>
                  <a:lnTo>
                    <a:pt x="1119" y="4050"/>
                  </a:lnTo>
                  <a:lnTo>
                    <a:pt x="1097" y="4054"/>
                  </a:lnTo>
                  <a:lnTo>
                    <a:pt x="1073" y="4057"/>
                  </a:lnTo>
                  <a:lnTo>
                    <a:pt x="1050" y="4060"/>
                  </a:lnTo>
                  <a:lnTo>
                    <a:pt x="1026" y="4062"/>
                  </a:lnTo>
                  <a:lnTo>
                    <a:pt x="1003" y="4064"/>
                  </a:lnTo>
                  <a:lnTo>
                    <a:pt x="979" y="4066"/>
                  </a:lnTo>
                  <a:lnTo>
                    <a:pt x="954" y="4067"/>
                  </a:lnTo>
                  <a:lnTo>
                    <a:pt x="931" y="4067"/>
                  </a:lnTo>
                  <a:lnTo>
                    <a:pt x="896" y="4066"/>
                  </a:lnTo>
                  <a:lnTo>
                    <a:pt x="861" y="4064"/>
                  </a:lnTo>
                  <a:lnTo>
                    <a:pt x="829" y="4061"/>
                  </a:lnTo>
                  <a:lnTo>
                    <a:pt x="796" y="4056"/>
                  </a:lnTo>
                  <a:lnTo>
                    <a:pt x="765" y="4050"/>
                  </a:lnTo>
                  <a:lnTo>
                    <a:pt x="735" y="4042"/>
                  </a:lnTo>
                  <a:lnTo>
                    <a:pt x="706" y="4033"/>
                  </a:lnTo>
                  <a:lnTo>
                    <a:pt x="677" y="4023"/>
                  </a:lnTo>
                  <a:lnTo>
                    <a:pt x="651" y="4012"/>
                  </a:lnTo>
                  <a:lnTo>
                    <a:pt x="624" y="4000"/>
                  </a:lnTo>
                  <a:lnTo>
                    <a:pt x="598" y="3986"/>
                  </a:lnTo>
                  <a:lnTo>
                    <a:pt x="575" y="3971"/>
                  </a:lnTo>
                  <a:lnTo>
                    <a:pt x="551" y="3955"/>
                  </a:lnTo>
                  <a:lnTo>
                    <a:pt x="530" y="3937"/>
                  </a:lnTo>
                  <a:lnTo>
                    <a:pt x="508" y="3919"/>
                  </a:lnTo>
                  <a:lnTo>
                    <a:pt x="489" y="3899"/>
                  </a:lnTo>
                  <a:lnTo>
                    <a:pt x="471" y="3879"/>
                  </a:lnTo>
                  <a:lnTo>
                    <a:pt x="453" y="3856"/>
                  </a:lnTo>
                  <a:lnTo>
                    <a:pt x="437" y="3834"/>
                  </a:lnTo>
                  <a:lnTo>
                    <a:pt x="421" y="3810"/>
                  </a:lnTo>
                  <a:lnTo>
                    <a:pt x="407" y="3785"/>
                  </a:lnTo>
                  <a:lnTo>
                    <a:pt x="394" y="3759"/>
                  </a:lnTo>
                  <a:lnTo>
                    <a:pt x="383" y="3732"/>
                  </a:lnTo>
                  <a:lnTo>
                    <a:pt x="371" y="3704"/>
                  </a:lnTo>
                  <a:lnTo>
                    <a:pt x="362" y="3675"/>
                  </a:lnTo>
                  <a:lnTo>
                    <a:pt x="354" y="3645"/>
                  </a:lnTo>
                  <a:lnTo>
                    <a:pt x="347" y="3614"/>
                  </a:lnTo>
                  <a:lnTo>
                    <a:pt x="342" y="3582"/>
                  </a:lnTo>
                  <a:lnTo>
                    <a:pt x="337" y="3550"/>
                  </a:lnTo>
                  <a:lnTo>
                    <a:pt x="333" y="3517"/>
                  </a:lnTo>
                  <a:lnTo>
                    <a:pt x="331" y="3482"/>
                  </a:lnTo>
                  <a:lnTo>
                    <a:pt x="331" y="3447"/>
                  </a:lnTo>
                  <a:lnTo>
                    <a:pt x="332" y="3408"/>
                  </a:lnTo>
                  <a:lnTo>
                    <a:pt x="335" y="3372"/>
                  </a:lnTo>
                  <a:lnTo>
                    <a:pt x="338" y="3336"/>
                  </a:lnTo>
                  <a:lnTo>
                    <a:pt x="343" y="3301"/>
                  </a:lnTo>
                  <a:lnTo>
                    <a:pt x="349" y="3267"/>
                  </a:lnTo>
                  <a:lnTo>
                    <a:pt x="357" y="3235"/>
                  </a:lnTo>
                  <a:lnTo>
                    <a:pt x="366" y="3204"/>
                  </a:lnTo>
                  <a:lnTo>
                    <a:pt x="376" y="3173"/>
                  </a:lnTo>
                  <a:lnTo>
                    <a:pt x="388" y="3145"/>
                  </a:lnTo>
                  <a:lnTo>
                    <a:pt x="401" y="3117"/>
                  </a:lnTo>
                  <a:lnTo>
                    <a:pt x="414" y="3090"/>
                  </a:lnTo>
                  <a:lnTo>
                    <a:pt x="430" y="3065"/>
                  </a:lnTo>
                  <a:lnTo>
                    <a:pt x="446" y="3041"/>
                  </a:lnTo>
                  <a:lnTo>
                    <a:pt x="463" y="3018"/>
                  </a:lnTo>
                  <a:lnTo>
                    <a:pt x="482" y="2996"/>
                  </a:lnTo>
                  <a:lnTo>
                    <a:pt x="501" y="2976"/>
                  </a:lnTo>
                  <a:lnTo>
                    <a:pt x="522" y="2956"/>
                  </a:lnTo>
                  <a:lnTo>
                    <a:pt x="543" y="2938"/>
                  </a:lnTo>
                  <a:lnTo>
                    <a:pt x="566" y="2921"/>
                  </a:lnTo>
                  <a:lnTo>
                    <a:pt x="589" y="2905"/>
                  </a:lnTo>
                  <a:lnTo>
                    <a:pt x="614" y="2891"/>
                  </a:lnTo>
                  <a:lnTo>
                    <a:pt x="639" y="2878"/>
                  </a:lnTo>
                  <a:lnTo>
                    <a:pt x="665" y="2865"/>
                  </a:lnTo>
                  <a:lnTo>
                    <a:pt x="693" y="2855"/>
                  </a:lnTo>
                  <a:lnTo>
                    <a:pt x="720" y="2845"/>
                  </a:lnTo>
                  <a:lnTo>
                    <a:pt x="749" y="2837"/>
                  </a:lnTo>
                  <a:lnTo>
                    <a:pt x="779" y="2831"/>
                  </a:lnTo>
                  <a:lnTo>
                    <a:pt x="808" y="2825"/>
                  </a:lnTo>
                  <a:lnTo>
                    <a:pt x="839" y="2820"/>
                  </a:lnTo>
                  <a:lnTo>
                    <a:pt x="871" y="2816"/>
                  </a:lnTo>
                  <a:lnTo>
                    <a:pt x="902" y="2815"/>
                  </a:lnTo>
                  <a:lnTo>
                    <a:pt x="935" y="2814"/>
                  </a:lnTo>
                  <a:lnTo>
                    <a:pt x="961" y="2814"/>
                  </a:lnTo>
                  <a:lnTo>
                    <a:pt x="986" y="2815"/>
                  </a:lnTo>
                  <a:lnTo>
                    <a:pt x="1011" y="2817"/>
                  </a:lnTo>
                  <a:lnTo>
                    <a:pt x="1035" y="2819"/>
                  </a:lnTo>
                  <a:lnTo>
                    <a:pt x="1059" y="2822"/>
                  </a:lnTo>
                  <a:lnTo>
                    <a:pt x="1081" y="2826"/>
                  </a:lnTo>
                  <a:lnTo>
                    <a:pt x="1104" y="2830"/>
                  </a:lnTo>
                  <a:lnTo>
                    <a:pt x="1125" y="2835"/>
                  </a:lnTo>
                  <a:lnTo>
                    <a:pt x="1146" y="2839"/>
                  </a:lnTo>
                  <a:lnTo>
                    <a:pt x="1166" y="2844"/>
                  </a:lnTo>
                  <a:lnTo>
                    <a:pt x="1186" y="2850"/>
                  </a:lnTo>
                  <a:lnTo>
                    <a:pt x="1204" y="2855"/>
                  </a:lnTo>
                  <a:lnTo>
                    <a:pt x="1239" y="2868"/>
                  </a:lnTo>
                  <a:lnTo>
                    <a:pt x="1271" y="2882"/>
                  </a:lnTo>
                  <a:lnTo>
                    <a:pt x="1339" y="2631"/>
                  </a:lnTo>
                  <a:lnTo>
                    <a:pt x="1326" y="2625"/>
                  </a:lnTo>
                  <a:lnTo>
                    <a:pt x="1311" y="2618"/>
                  </a:lnTo>
                  <a:lnTo>
                    <a:pt x="1294" y="2612"/>
                  </a:lnTo>
                  <a:lnTo>
                    <a:pt x="1276" y="2605"/>
                  </a:lnTo>
                  <a:lnTo>
                    <a:pt x="1255" y="2599"/>
                  </a:lnTo>
                  <a:lnTo>
                    <a:pt x="1234" y="2592"/>
                  </a:lnTo>
                  <a:lnTo>
                    <a:pt x="1210" y="2586"/>
                  </a:lnTo>
                  <a:lnTo>
                    <a:pt x="1185" y="2580"/>
                  </a:lnTo>
                  <a:lnTo>
                    <a:pt x="1157" y="2575"/>
                  </a:lnTo>
                  <a:lnTo>
                    <a:pt x="1128" y="2570"/>
                  </a:lnTo>
                  <a:lnTo>
                    <a:pt x="1098" y="2566"/>
                  </a:lnTo>
                  <a:lnTo>
                    <a:pt x="1065" y="2562"/>
                  </a:lnTo>
                  <a:lnTo>
                    <a:pt x="1032" y="2559"/>
                  </a:lnTo>
                  <a:lnTo>
                    <a:pt x="996" y="2557"/>
                  </a:lnTo>
                  <a:lnTo>
                    <a:pt x="960" y="2556"/>
                  </a:lnTo>
                  <a:lnTo>
                    <a:pt x="922" y="2555"/>
                  </a:lnTo>
                  <a:lnTo>
                    <a:pt x="873" y="2556"/>
                  </a:lnTo>
                  <a:lnTo>
                    <a:pt x="825" y="2559"/>
                  </a:lnTo>
                  <a:lnTo>
                    <a:pt x="777" y="2564"/>
                  </a:lnTo>
                  <a:lnTo>
                    <a:pt x="731" y="2571"/>
                  </a:lnTo>
                  <a:lnTo>
                    <a:pt x="685" y="2579"/>
                  </a:lnTo>
                  <a:lnTo>
                    <a:pt x="641" y="2590"/>
                  </a:lnTo>
                  <a:lnTo>
                    <a:pt x="598" y="2603"/>
                  </a:lnTo>
                  <a:lnTo>
                    <a:pt x="555" y="2617"/>
                  </a:lnTo>
                  <a:lnTo>
                    <a:pt x="515" y="2633"/>
                  </a:lnTo>
                  <a:lnTo>
                    <a:pt x="475" y="2652"/>
                  </a:lnTo>
                  <a:lnTo>
                    <a:pt x="436" y="2671"/>
                  </a:lnTo>
                  <a:lnTo>
                    <a:pt x="399" y="2693"/>
                  </a:lnTo>
                  <a:lnTo>
                    <a:pt x="363" y="2716"/>
                  </a:lnTo>
                  <a:lnTo>
                    <a:pt x="328" y="2742"/>
                  </a:lnTo>
                  <a:lnTo>
                    <a:pt x="296" y="2768"/>
                  </a:lnTo>
                  <a:lnTo>
                    <a:pt x="264" y="2797"/>
                  </a:lnTo>
                  <a:lnTo>
                    <a:pt x="233" y="2827"/>
                  </a:lnTo>
                  <a:lnTo>
                    <a:pt x="205" y="2858"/>
                  </a:lnTo>
                  <a:lnTo>
                    <a:pt x="178" y="2892"/>
                  </a:lnTo>
                  <a:lnTo>
                    <a:pt x="152" y="2927"/>
                  </a:lnTo>
                  <a:lnTo>
                    <a:pt x="130" y="2964"/>
                  </a:lnTo>
                  <a:lnTo>
                    <a:pt x="107" y="3001"/>
                  </a:lnTo>
                  <a:lnTo>
                    <a:pt x="88" y="3041"/>
                  </a:lnTo>
                  <a:lnTo>
                    <a:pt x="70" y="3082"/>
                  </a:lnTo>
                  <a:lnTo>
                    <a:pt x="54" y="3125"/>
                  </a:lnTo>
                  <a:lnTo>
                    <a:pt x="40" y="3169"/>
                  </a:lnTo>
                  <a:lnTo>
                    <a:pt x="28" y="3214"/>
                  </a:lnTo>
                  <a:lnTo>
                    <a:pt x="18" y="3261"/>
                  </a:lnTo>
                  <a:lnTo>
                    <a:pt x="10" y="3309"/>
                  </a:lnTo>
                  <a:lnTo>
                    <a:pt x="4" y="3359"/>
                  </a:lnTo>
                  <a:lnTo>
                    <a:pt x="1" y="3410"/>
                  </a:lnTo>
                  <a:lnTo>
                    <a:pt x="0" y="3463"/>
                  </a:lnTo>
                  <a:lnTo>
                    <a:pt x="1" y="3512"/>
                  </a:lnTo>
                  <a:lnTo>
                    <a:pt x="4" y="3559"/>
                  </a:lnTo>
                  <a:lnTo>
                    <a:pt x="8" y="3606"/>
                  </a:lnTo>
                  <a:lnTo>
                    <a:pt x="15" y="3651"/>
                  </a:lnTo>
                  <a:lnTo>
                    <a:pt x="24" y="3695"/>
                  </a:lnTo>
                  <a:lnTo>
                    <a:pt x="35" y="3738"/>
                  </a:lnTo>
                  <a:lnTo>
                    <a:pt x="46" y="3779"/>
                  </a:lnTo>
                  <a:lnTo>
                    <a:pt x="60" y="3820"/>
                  </a:lnTo>
                  <a:lnTo>
                    <a:pt x="77" y="3858"/>
                  </a:lnTo>
                  <a:lnTo>
                    <a:pt x="94" y="3896"/>
                  </a:lnTo>
                  <a:lnTo>
                    <a:pt x="114" y="3933"/>
                  </a:lnTo>
                  <a:lnTo>
                    <a:pt x="134" y="3968"/>
                  </a:lnTo>
                  <a:lnTo>
                    <a:pt x="157" y="4002"/>
                  </a:lnTo>
                  <a:lnTo>
                    <a:pt x="181" y="4033"/>
                  </a:lnTo>
                  <a:lnTo>
                    <a:pt x="207" y="4064"/>
                  </a:lnTo>
                  <a:lnTo>
                    <a:pt x="234" y="4093"/>
                  </a:lnTo>
                  <a:lnTo>
                    <a:pt x="264" y="4120"/>
                  </a:lnTo>
                  <a:lnTo>
                    <a:pt x="295" y="4147"/>
                  </a:lnTo>
                  <a:lnTo>
                    <a:pt x="327" y="4171"/>
                  </a:lnTo>
                  <a:lnTo>
                    <a:pt x="361" y="4194"/>
                  </a:lnTo>
                  <a:lnTo>
                    <a:pt x="396" y="4215"/>
                  </a:lnTo>
                  <a:lnTo>
                    <a:pt x="433" y="4235"/>
                  </a:lnTo>
                  <a:lnTo>
                    <a:pt x="472" y="4252"/>
                  </a:lnTo>
                  <a:lnTo>
                    <a:pt x="512" y="4268"/>
                  </a:lnTo>
                  <a:lnTo>
                    <a:pt x="552" y="4283"/>
                  </a:lnTo>
                  <a:lnTo>
                    <a:pt x="595" y="4295"/>
                  </a:lnTo>
                  <a:lnTo>
                    <a:pt x="639" y="4305"/>
                  </a:lnTo>
                  <a:lnTo>
                    <a:pt x="684" y="4315"/>
                  </a:lnTo>
                  <a:lnTo>
                    <a:pt x="731" y="4322"/>
                  </a:lnTo>
                  <a:lnTo>
                    <a:pt x="780" y="4327"/>
                  </a:lnTo>
                  <a:lnTo>
                    <a:pt x="829" y="4329"/>
                  </a:lnTo>
                  <a:lnTo>
                    <a:pt x="879" y="4330"/>
                  </a:lnTo>
                  <a:lnTo>
                    <a:pt x="918" y="4330"/>
                  </a:lnTo>
                  <a:lnTo>
                    <a:pt x="955" y="4329"/>
                  </a:lnTo>
                  <a:lnTo>
                    <a:pt x="991" y="4326"/>
                  </a:lnTo>
                  <a:lnTo>
                    <a:pt x="1026" y="4324"/>
                  </a:lnTo>
                  <a:lnTo>
                    <a:pt x="1060" y="4320"/>
                  </a:lnTo>
                  <a:lnTo>
                    <a:pt x="1093" y="4316"/>
                  </a:lnTo>
                  <a:lnTo>
                    <a:pt x="1123" y="4310"/>
                  </a:lnTo>
                  <a:lnTo>
                    <a:pt x="1153" y="4305"/>
                  </a:lnTo>
                  <a:lnTo>
                    <a:pt x="1181" y="4299"/>
                  </a:lnTo>
                  <a:lnTo>
                    <a:pt x="1207" y="4293"/>
                  </a:lnTo>
                  <a:lnTo>
                    <a:pt x="1231" y="4287"/>
                  </a:lnTo>
                  <a:lnTo>
                    <a:pt x="1254" y="4280"/>
                  </a:lnTo>
                  <a:lnTo>
                    <a:pt x="1275" y="4274"/>
                  </a:lnTo>
                  <a:lnTo>
                    <a:pt x="1294" y="4266"/>
                  </a:lnTo>
                  <a:lnTo>
                    <a:pt x="1310" y="4259"/>
                  </a:lnTo>
                  <a:lnTo>
                    <a:pt x="1326" y="4252"/>
                  </a:lnTo>
                  <a:lnTo>
                    <a:pt x="1274" y="4005"/>
                  </a:lnTo>
                  <a:close/>
                  <a:moveTo>
                    <a:pt x="2227" y="4332"/>
                  </a:moveTo>
                  <a:lnTo>
                    <a:pt x="2271" y="4331"/>
                  </a:lnTo>
                  <a:lnTo>
                    <a:pt x="2314" y="4328"/>
                  </a:lnTo>
                  <a:lnTo>
                    <a:pt x="2357" y="4323"/>
                  </a:lnTo>
                  <a:lnTo>
                    <a:pt x="2398" y="4317"/>
                  </a:lnTo>
                  <a:lnTo>
                    <a:pt x="2439" y="4307"/>
                  </a:lnTo>
                  <a:lnTo>
                    <a:pt x="2479" y="4297"/>
                  </a:lnTo>
                  <a:lnTo>
                    <a:pt x="2518" y="4285"/>
                  </a:lnTo>
                  <a:lnTo>
                    <a:pt x="2554" y="4271"/>
                  </a:lnTo>
                  <a:lnTo>
                    <a:pt x="2591" y="4255"/>
                  </a:lnTo>
                  <a:lnTo>
                    <a:pt x="2627" y="4238"/>
                  </a:lnTo>
                  <a:lnTo>
                    <a:pt x="2662" y="4218"/>
                  </a:lnTo>
                  <a:lnTo>
                    <a:pt x="2695" y="4197"/>
                  </a:lnTo>
                  <a:lnTo>
                    <a:pt x="2726" y="4173"/>
                  </a:lnTo>
                  <a:lnTo>
                    <a:pt x="2758" y="4149"/>
                  </a:lnTo>
                  <a:lnTo>
                    <a:pt x="2787" y="4122"/>
                  </a:lnTo>
                  <a:lnTo>
                    <a:pt x="2815" y="4095"/>
                  </a:lnTo>
                  <a:lnTo>
                    <a:pt x="2842" y="4065"/>
                  </a:lnTo>
                  <a:lnTo>
                    <a:pt x="2867" y="4033"/>
                  </a:lnTo>
                  <a:lnTo>
                    <a:pt x="2891" y="4001"/>
                  </a:lnTo>
                  <a:lnTo>
                    <a:pt x="2914" y="3966"/>
                  </a:lnTo>
                  <a:lnTo>
                    <a:pt x="2934" y="3929"/>
                  </a:lnTo>
                  <a:lnTo>
                    <a:pt x="2953" y="3891"/>
                  </a:lnTo>
                  <a:lnTo>
                    <a:pt x="2971" y="3851"/>
                  </a:lnTo>
                  <a:lnTo>
                    <a:pt x="2987" y="3810"/>
                  </a:lnTo>
                  <a:lnTo>
                    <a:pt x="3001" y="3767"/>
                  </a:lnTo>
                  <a:lnTo>
                    <a:pt x="3014" y="3722"/>
                  </a:lnTo>
                  <a:lnTo>
                    <a:pt x="3024" y="3677"/>
                  </a:lnTo>
                  <a:lnTo>
                    <a:pt x="3033" y="3629"/>
                  </a:lnTo>
                  <a:lnTo>
                    <a:pt x="3040" y="3580"/>
                  </a:lnTo>
                  <a:lnTo>
                    <a:pt x="3044" y="3530"/>
                  </a:lnTo>
                  <a:lnTo>
                    <a:pt x="3048" y="3478"/>
                  </a:lnTo>
                  <a:lnTo>
                    <a:pt x="3049" y="3425"/>
                  </a:lnTo>
                  <a:lnTo>
                    <a:pt x="3048" y="3379"/>
                  </a:lnTo>
                  <a:lnTo>
                    <a:pt x="3045" y="3334"/>
                  </a:lnTo>
                  <a:lnTo>
                    <a:pt x="3041" y="3290"/>
                  </a:lnTo>
                  <a:lnTo>
                    <a:pt x="3035" y="3246"/>
                  </a:lnTo>
                  <a:lnTo>
                    <a:pt x="3027" y="3204"/>
                  </a:lnTo>
                  <a:lnTo>
                    <a:pt x="3018" y="3162"/>
                  </a:lnTo>
                  <a:lnTo>
                    <a:pt x="3008" y="3121"/>
                  </a:lnTo>
                  <a:lnTo>
                    <a:pt x="2994" y="3081"/>
                  </a:lnTo>
                  <a:lnTo>
                    <a:pt x="2981" y="3042"/>
                  </a:lnTo>
                  <a:lnTo>
                    <a:pt x="2965" y="3005"/>
                  </a:lnTo>
                  <a:lnTo>
                    <a:pt x="2947" y="2969"/>
                  </a:lnTo>
                  <a:lnTo>
                    <a:pt x="2929" y="2933"/>
                  </a:lnTo>
                  <a:lnTo>
                    <a:pt x="2908" y="2899"/>
                  </a:lnTo>
                  <a:lnTo>
                    <a:pt x="2886" y="2866"/>
                  </a:lnTo>
                  <a:lnTo>
                    <a:pt x="2863" y="2835"/>
                  </a:lnTo>
                  <a:lnTo>
                    <a:pt x="2838" y="2805"/>
                  </a:lnTo>
                  <a:lnTo>
                    <a:pt x="2811" y="2776"/>
                  </a:lnTo>
                  <a:lnTo>
                    <a:pt x="2784" y="2749"/>
                  </a:lnTo>
                  <a:lnTo>
                    <a:pt x="2755" y="2723"/>
                  </a:lnTo>
                  <a:lnTo>
                    <a:pt x="2724" y="2700"/>
                  </a:lnTo>
                  <a:lnTo>
                    <a:pt x="2692" y="2677"/>
                  </a:lnTo>
                  <a:lnTo>
                    <a:pt x="2658" y="2657"/>
                  </a:lnTo>
                  <a:lnTo>
                    <a:pt x="2623" y="2637"/>
                  </a:lnTo>
                  <a:lnTo>
                    <a:pt x="2587" y="2621"/>
                  </a:lnTo>
                  <a:lnTo>
                    <a:pt x="2549" y="2606"/>
                  </a:lnTo>
                  <a:lnTo>
                    <a:pt x="2510" y="2592"/>
                  </a:lnTo>
                  <a:lnTo>
                    <a:pt x="2471" y="2580"/>
                  </a:lnTo>
                  <a:lnTo>
                    <a:pt x="2429" y="2571"/>
                  </a:lnTo>
                  <a:lnTo>
                    <a:pt x="2387" y="2564"/>
                  </a:lnTo>
                  <a:lnTo>
                    <a:pt x="2343" y="2558"/>
                  </a:lnTo>
                  <a:lnTo>
                    <a:pt x="2297" y="2555"/>
                  </a:lnTo>
                  <a:lnTo>
                    <a:pt x="2251" y="2554"/>
                  </a:lnTo>
                  <a:lnTo>
                    <a:pt x="2206" y="2555"/>
                  </a:lnTo>
                  <a:lnTo>
                    <a:pt x="2162" y="2558"/>
                  </a:lnTo>
                  <a:lnTo>
                    <a:pt x="2118" y="2564"/>
                  </a:lnTo>
                  <a:lnTo>
                    <a:pt x="2076" y="2571"/>
                  </a:lnTo>
                  <a:lnTo>
                    <a:pt x="2035" y="2580"/>
                  </a:lnTo>
                  <a:lnTo>
                    <a:pt x="1995" y="2591"/>
                  </a:lnTo>
                  <a:lnTo>
                    <a:pt x="1955" y="2605"/>
                  </a:lnTo>
                  <a:lnTo>
                    <a:pt x="1917" y="2620"/>
                  </a:lnTo>
                  <a:lnTo>
                    <a:pt x="1880" y="2637"/>
                  </a:lnTo>
                  <a:lnTo>
                    <a:pt x="1844" y="2657"/>
                  </a:lnTo>
                  <a:lnTo>
                    <a:pt x="1811" y="2677"/>
                  </a:lnTo>
                  <a:lnTo>
                    <a:pt x="1777" y="2700"/>
                  </a:lnTo>
                  <a:lnTo>
                    <a:pt x="1745" y="2724"/>
                  </a:lnTo>
                  <a:lnTo>
                    <a:pt x="1716" y="2750"/>
                  </a:lnTo>
                  <a:lnTo>
                    <a:pt x="1686" y="2777"/>
                  </a:lnTo>
                  <a:lnTo>
                    <a:pt x="1658" y="2806"/>
                  </a:lnTo>
                  <a:lnTo>
                    <a:pt x="1632" y="2837"/>
                  </a:lnTo>
                  <a:lnTo>
                    <a:pt x="1607" y="2870"/>
                  </a:lnTo>
                  <a:lnTo>
                    <a:pt x="1584" y="2903"/>
                  </a:lnTo>
                  <a:lnTo>
                    <a:pt x="1562" y="2938"/>
                  </a:lnTo>
                  <a:lnTo>
                    <a:pt x="1542" y="2975"/>
                  </a:lnTo>
                  <a:lnTo>
                    <a:pt x="1523" y="3013"/>
                  </a:lnTo>
                  <a:lnTo>
                    <a:pt x="1506" y="3052"/>
                  </a:lnTo>
                  <a:lnTo>
                    <a:pt x="1491" y="3091"/>
                  </a:lnTo>
                  <a:lnTo>
                    <a:pt x="1476" y="3133"/>
                  </a:lnTo>
                  <a:lnTo>
                    <a:pt x="1465" y="3176"/>
                  </a:lnTo>
                  <a:lnTo>
                    <a:pt x="1455" y="3220"/>
                  </a:lnTo>
                  <a:lnTo>
                    <a:pt x="1445" y="3265"/>
                  </a:lnTo>
                  <a:lnTo>
                    <a:pt x="1439" y="3311"/>
                  </a:lnTo>
                  <a:lnTo>
                    <a:pt x="1434" y="3358"/>
                  </a:lnTo>
                  <a:lnTo>
                    <a:pt x="1431" y="3406"/>
                  </a:lnTo>
                  <a:lnTo>
                    <a:pt x="1430" y="3455"/>
                  </a:lnTo>
                  <a:lnTo>
                    <a:pt x="1431" y="3503"/>
                  </a:lnTo>
                  <a:lnTo>
                    <a:pt x="1434" y="3549"/>
                  </a:lnTo>
                  <a:lnTo>
                    <a:pt x="1438" y="3594"/>
                  </a:lnTo>
                  <a:lnTo>
                    <a:pt x="1444" y="3638"/>
                  </a:lnTo>
                  <a:lnTo>
                    <a:pt x="1453" y="3681"/>
                  </a:lnTo>
                  <a:lnTo>
                    <a:pt x="1462" y="3723"/>
                  </a:lnTo>
                  <a:lnTo>
                    <a:pt x="1473" y="3765"/>
                  </a:lnTo>
                  <a:lnTo>
                    <a:pt x="1486" y="3805"/>
                  </a:lnTo>
                  <a:lnTo>
                    <a:pt x="1501" y="3844"/>
                  </a:lnTo>
                  <a:lnTo>
                    <a:pt x="1517" y="3882"/>
                  </a:lnTo>
                  <a:lnTo>
                    <a:pt x="1535" y="3919"/>
                  </a:lnTo>
                  <a:lnTo>
                    <a:pt x="1554" y="3955"/>
                  </a:lnTo>
                  <a:lnTo>
                    <a:pt x="1574" y="3988"/>
                  </a:lnTo>
                  <a:lnTo>
                    <a:pt x="1597" y="4021"/>
                  </a:lnTo>
                  <a:lnTo>
                    <a:pt x="1620" y="4053"/>
                  </a:lnTo>
                  <a:lnTo>
                    <a:pt x="1645" y="4082"/>
                  </a:lnTo>
                  <a:lnTo>
                    <a:pt x="1672" y="4111"/>
                  </a:lnTo>
                  <a:lnTo>
                    <a:pt x="1700" y="4138"/>
                  </a:lnTo>
                  <a:lnTo>
                    <a:pt x="1729" y="4163"/>
                  </a:lnTo>
                  <a:lnTo>
                    <a:pt x="1760" y="4188"/>
                  </a:lnTo>
                  <a:lnTo>
                    <a:pt x="1792" y="4209"/>
                  </a:lnTo>
                  <a:lnTo>
                    <a:pt x="1825" y="4230"/>
                  </a:lnTo>
                  <a:lnTo>
                    <a:pt x="1860" y="4249"/>
                  </a:lnTo>
                  <a:lnTo>
                    <a:pt x="1896" y="4265"/>
                  </a:lnTo>
                  <a:lnTo>
                    <a:pt x="1932" y="4281"/>
                  </a:lnTo>
                  <a:lnTo>
                    <a:pt x="1971" y="4294"/>
                  </a:lnTo>
                  <a:lnTo>
                    <a:pt x="2010" y="4305"/>
                  </a:lnTo>
                  <a:lnTo>
                    <a:pt x="2051" y="4315"/>
                  </a:lnTo>
                  <a:lnTo>
                    <a:pt x="2093" y="4322"/>
                  </a:lnTo>
                  <a:lnTo>
                    <a:pt x="2136" y="4327"/>
                  </a:lnTo>
                  <a:lnTo>
                    <a:pt x="2180" y="4331"/>
                  </a:lnTo>
                  <a:lnTo>
                    <a:pt x="2225" y="4332"/>
                  </a:lnTo>
                  <a:lnTo>
                    <a:pt x="2227" y="4332"/>
                  </a:lnTo>
                  <a:close/>
                  <a:moveTo>
                    <a:pt x="2235" y="4079"/>
                  </a:moveTo>
                  <a:lnTo>
                    <a:pt x="2208" y="4078"/>
                  </a:lnTo>
                  <a:lnTo>
                    <a:pt x="2181" y="4076"/>
                  </a:lnTo>
                  <a:lnTo>
                    <a:pt x="2154" y="4072"/>
                  </a:lnTo>
                  <a:lnTo>
                    <a:pt x="2129" y="4066"/>
                  </a:lnTo>
                  <a:lnTo>
                    <a:pt x="2104" y="4059"/>
                  </a:lnTo>
                  <a:lnTo>
                    <a:pt x="2080" y="4051"/>
                  </a:lnTo>
                  <a:lnTo>
                    <a:pt x="2057" y="4040"/>
                  </a:lnTo>
                  <a:lnTo>
                    <a:pt x="2035" y="4029"/>
                  </a:lnTo>
                  <a:lnTo>
                    <a:pt x="2013" y="4016"/>
                  </a:lnTo>
                  <a:lnTo>
                    <a:pt x="1992" y="4002"/>
                  </a:lnTo>
                  <a:lnTo>
                    <a:pt x="1972" y="3986"/>
                  </a:lnTo>
                  <a:lnTo>
                    <a:pt x="1953" y="3970"/>
                  </a:lnTo>
                  <a:lnTo>
                    <a:pt x="1934" y="3952"/>
                  </a:lnTo>
                  <a:lnTo>
                    <a:pt x="1917" y="3933"/>
                  </a:lnTo>
                  <a:lnTo>
                    <a:pt x="1901" y="3914"/>
                  </a:lnTo>
                  <a:lnTo>
                    <a:pt x="1884" y="3892"/>
                  </a:lnTo>
                  <a:lnTo>
                    <a:pt x="1870" y="3870"/>
                  </a:lnTo>
                  <a:lnTo>
                    <a:pt x="1856" y="3847"/>
                  </a:lnTo>
                  <a:lnTo>
                    <a:pt x="1843" y="3823"/>
                  </a:lnTo>
                  <a:lnTo>
                    <a:pt x="1831" y="3798"/>
                  </a:lnTo>
                  <a:lnTo>
                    <a:pt x="1820" y="3773"/>
                  </a:lnTo>
                  <a:lnTo>
                    <a:pt x="1810" y="3746"/>
                  </a:lnTo>
                  <a:lnTo>
                    <a:pt x="1800" y="3719"/>
                  </a:lnTo>
                  <a:lnTo>
                    <a:pt x="1791" y="3691"/>
                  </a:lnTo>
                  <a:lnTo>
                    <a:pt x="1784" y="3662"/>
                  </a:lnTo>
                  <a:lnTo>
                    <a:pt x="1778" y="3633"/>
                  </a:lnTo>
                  <a:lnTo>
                    <a:pt x="1773" y="3604"/>
                  </a:lnTo>
                  <a:lnTo>
                    <a:pt x="1768" y="3573"/>
                  </a:lnTo>
                  <a:lnTo>
                    <a:pt x="1765" y="3542"/>
                  </a:lnTo>
                  <a:lnTo>
                    <a:pt x="1762" y="3512"/>
                  </a:lnTo>
                  <a:lnTo>
                    <a:pt x="1761" y="3480"/>
                  </a:lnTo>
                  <a:lnTo>
                    <a:pt x="1761" y="3448"/>
                  </a:lnTo>
                  <a:lnTo>
                    <a:pt x="1761" y="3416"/>
                  </a:lnTo>
                  <a:lnTo>
                    <a:pt x="1762" y="3384"/>
                  </a:lnTo>
                  <a:lnTo>
                    <a:pt x="1765" y="3353"/>
                  </a:lnTo>
                  <a:lnTo>
                    <a:pt x="1768" y="3322"/>
                  </a:lnTo>
                  <a:lnTo>
                    <a:pt x="1772" y="3291"/>
                  </a:lnTo>
                  <a:lnTo>
                    <a:pt x="1777" y="3261"/>
                  </a:lnTo>
                  <a:lnTo>
                    <a:pt x="1783" y="3232"/>
                  </a:lnTo>
                  <a:lnTo>
                    <a:pt x="1790" y="3203"/>
                  </a:lnTo>
                  <a:lnTo>
                    <a:pt x="1798" y="3174"/>
                  </a:lnTo>
                  <a:lnTo>
                    <a:pt x="1808" y="3147"/>
                  </a:lnTo>
                  <a:lnTo>
                    <a:pt x="1818" y="3120"/>
                  </a:lnTo>
                  <a:lnTo>
                    <a:pt x="1829" y="3093"/>
                  </a:lnTo>
                  <a:lnTo>
                    <a:pt x="1840" y="3069"/>
                  </a:lnTo>
                  <a:lnTo>
                    <a:pt x="1854" y="3044"/>
                  </a:lnTo>
                  <a:lnTo>
                    <a:pt x="1867" y="3021"/>
                  </a:lnTo>
                  <a:lnTo>
                    <a:pt x="1881" y="2998"/>
                  </a:lnTo>
                  <a:lnTo>
                    <a:pt x="1898" y="2977"/>
                  </a:lnTo>
                  <a:lnTo>
                    <a:pt x="1914" y="2955"/>
                  </a:lnTo>
                  <a:lnTo>
                    <a:pt x="1931" y="2936"/>
                  </a:lnTo>
                  <a:lnTo>
                    <a:pt x="1950" y="2919"/>
                  </a:lnTo>
                  <a:lnTo>
                    <a:pt x="1968" y="2901"/>
                  </a:lnTo>
                  <a:lnTo>
                    <a:pt x="1989" y="2885"/>
                  </a:lnTo>
                  <a:lnTo>
                    <a:pt x="2010" y="2871"/>
                  </a:lnTo>
                  <a:lnTo>
                    <a:pt x="2032" y="2857"/>
                  </a:lnTo>
                  <a:lnTo>
                    <a:pt x="2054" y="2846"/>
                  </a:lnTo>
                  <a:lnTo>
                    <a:pt x="2079" y="2835"/>
                  </a:lnTo>
                  <a:lnTo>
                    <a:pt x="2103" y="2827"/>
                  </a:lnTo>
                  <a:lnTo>
                    <a:pt x="2129" y="2818"/>
                  </a:lnTo>
                  <a:lnTo>
                    <a:pt x="2154" y="2813"/>
                  </a:lnTo>
                  <a:lnTo>
                    <a:pt x="2182" y="2809"/>
                  </a:lnTo>
                  <a:lnTo>
                    <a:pt x="2210" y="2806"/>
                  </a:lnTo>
                  <a:lnTo>
                    <a:pt x="2239" y="2805"/>
                  </a:lnTo>
                  <a:lnTo>
                    <a:pt x="2268" y="2806"/>
                  </a:lnTo>
                  <a:lnTo>
                    <a:pt x="2296" y="2809"/>
                  </a:lnTo>
                  <a:lnTo>
                    <a:pt x="2323" y="2813"/>
                  </a:lnTo>
                  <a:lnTo>
                    <a:pt x="2350" y="2819"/>
                  </a:lnTo>
                  <a:lnTo>
                    <a:pt x="2375" y="2827"/>
                  </a:lnTo>
                  <a:lnTo>
                    <a:pt x="2399" y="2836"/>
                  </a:lnTo>
                  <a:lnTo>
                    <a:pt x="2423" y="2846"/>
                  </a:lnTo>
                  <a:lnTo>
                    <a:pt x="2446" y="2858"/>
                  </a:lnTo>
                  <a:lnTo>
                    <a:pt x="2467" y="2872"/>
                  </a:lnTo>
                  <a:lnTo>
                    <a:pt x="2488" y="2886"/>
                  </a:lnTo>
                  <a:lnTo>
                    <a:pt x="2508" y="2902"/>
                  </a:lnTo>
                  <a:lnTo>
                    <a:pt x="2527" y="2920"/>
                  </a:lnTo>
                  <a:lnTo>
                    <a:pt x="2545" y="2938"/>
                  </a:lnTo>
                  <a:lnTo>
                    <a:pt x="2563" y="2957"/>
                  </a:lnTo>
                  <a:lnTo>
                    <a:pt x="2579" y="2978"/>
                  </a:lnTo>
                  <a:lnTo>
                    <a:pt x="2594" y="2999"/>
                  </a:lnTo>
                  <a:lnTo>
                    <a:pt x="2609" y="3022"/>
                  </a:lnTo>
                  <a:lnTo>
                    <a:pt x="2622" y="3045"/>
                  </a:lnTo>
                  <a:lnTo>
                    <a:pt x="2635" y="3069"/>
                  </a:lnTo>
                  <a:lnTo>
                    <a:pt x="2647" y="3094"/>
                  </a:lnTo>
                  <a:lnTo>
                    <a:pt x="2658" y="3120"/>
                  </a:lnTo>
                  <a:lnTo>
                    <a:pt x="2667" y="3147"/>
                  </a:lnTo>
                  <a:lnTo>
                    <a:pt x="2676" y="3173"/>
                  </a:lnTo>
                  <a:lnTo>
                    <a:pt x="2684" y="3201"/>
                  </a:lnTo>
                  <a:lnTo>
                    <a:pt x="2692" y="3229"/>
                  </a:lnTo>
                  <a:lnTo>
                    <a:pt x="2698" y="3258"/>
                  </a:lnTo>
                  <a:lnTo>
                    <a:pt x="2703" y="3287"/>
                  </a:lnTo>
                  <a:lnTo>
                    <a:pt x="2707" y="3316"/>
                  </a:lnTo>
                  <a:lnTo>
                    <a:pt x="2710" y="3346"/>
                  </a:lnTo>
                  <a:lnTo>
                    <a:pt x="2712" y="3377"/>
                  </a:lnTo>
                  <a:lnTo>
                    <a:pt x="2714" y="3406"/>
                  </a:lnTo>
                  <a:lnTo>
                    <a:pt x="2714" y="3437"/>
                  </a:lnTo>
                  <a:lnTo>
                    <a:pt x="2714" y="3471"/>
                  </a:lnTo>
                  <a:lnTo>
                    <a:pt x="2712" y="3504"/>
                  </a:lnTo>
                  <a:lnTo>
                    <a:pt x="2710" y="3536"/>
                  </a:lnTo>
                  <a:lnTo>
                    <a:pt x="2706" y="3568"/>
                  </a:lnTo>
                  <a:lnTo>
                    <a:pt x="2702" y="3600"/>
                  </a:lnTo>
                  <a:lnTo>
                    <a:pt x="2697" y="3630"/>
                  </a:lnTo>
                  <a:lnTo>
                    <a:pt x="2689" y="3660"/>
                  </a:lnTo>
                  <a:lnTo>
                    <a:pt x="2682" y="3690"/>
                  </a:lnTo>
                  <a:lnTo>
                    <a:pt x="2674" y="3717"/>
                  </a:lnTo>
                  <a:lnTo>
                    <a:pt x="2665" y="3746"/>
                  </a:lnTo>
                  <a:lnTo>
                    <a:pt x="2655" y="3773"/>
                  </a:lnTo>
                  <a:lnTo>
                    <a:pt x="2643" y="3798"/>
                  </a:lnTo>
                  <a:lnTo>
                    <a:pt x="2632" y="3824"/>
                  </a:lnTo>
                  <a:lnTo>
                    <a:pt x="2619" y="3848"/>
                  </a:lnTo>
                  <a:lnTo>
                    <a:pt x="2605" y="3871"/>
                  </a:lnTo>
                  <a:lnTo>
                    <a:pt x="2590" y="3893"/>
                  </a:lnTo>
                  <a:lnTo>
                    <a:pt x="2575" y="3915"/>
                  </a:lnTo>
                  <a:lnTo>
                    <a:pt x="2559" y="3934"/>
                  </a:lnTo>
                  <a:lnTo>
                    <a:pt x="2541" y="3954"/>
                  </a:lnTo>
                  <a:lnTo>
                    <a:pt x="2523" y="3971"/>
                  </a:lnTo>
                  <a:lnTo>
                    <a:pt x="2503" y="3987"/>
                  </a:lnTo>
                  <a:lnTo>
                    <a:pt x="2483" y="4003"/>
                  </a:lnTo>
                  <a:lnTo>
                    <a:pt x="2462" y="4017"/>
                  </a:lnTo>
                  <a:lnTo>
                    <a:pt x="2441" y="4030"/>
                  </a:lnTo>
                  <a:lnTo>
                    <a:pt x="2418" y="4041"/>
                  </a:lnTo>
                  <a:lnTo>
                    <a:pt x="2395" y="4051"/>
                  </a:lnTo>
                  <a:lnTo>
                    <a:pt x="2371" y="4060"/>
                  </a:lnTo>
                  <a:lnTo>
                    <a:pt x="2346" y="4067"/>
                  </a:lnTo>
                  <a:lnTo>
                    <a:pt x="2320" y="4072"/>
                  </a:lnTo>
                  <a:lnTo>
                    <a:pt x="2294" y="4076"/>
                  </a:lnTo>
                  <a:lnTo>
                    <a:pt x="2266" y="4078"/>
                  </a:lnTo>
                  <a:lnTo>
                    <a:pt x="2238" y="4079"/>
                  </a:lnTo>
                  <a:lnTo>
                    <a:pt x="2235" y="4079"/>
                  </a:lnTo>
                  <a:close/>
                  <a:moveTo>
                    <a:pt x="3609" y="4303"/>
                  </a:moveTo>
                  <a:lnTo>
                    <a:pt x="3609" y="3688"/>
                  </a:lnTo>
                  <a:lnTo>
                    <a:pt x="3609" y="3634"/>
                  </a:lnTo>
                  <a:lnTo>
                    <a:pt x="3609" y="3583"/>
                  </a:lnTo>
                  <a:lnTo>
                    <a:pt x="3609" y="3533"/>
                  </a:lnTo>
                  <a:lnTo>
                    <a:pt x="3608" y="3485"/>
                  </a:lnTo>
                  <a:lnTo>
                    <a:pt x="3608" y="3437"/>
                  </a:lnTo>
                  <a:lnTo>
                    <a:pt x="3607" y="3390"/>
                  </a:lnTo>
                  <a:lnTo>
                    <a:pt x="3606" y="3344"/>
                  </a:lnTo>
                  <a:lnTo>
                    <a:pt x="3605" y="3298"/>
                  </a:lnTo>
                  <a:lnTo>
                    <a:pt x="3604" y="3254"/>
                  </a:lnTo>
                  <a:lnTo>
                    <a:pt x="3603" y="3210"/>
                  </a:lnTo>
                  <a:lnTo>
                    <a:pt x="3602" y="3166"/>
                  </a:lnTo>
                  <a:lnTo>
                    <a:pt x="3600" y="3123"/>
                  </a:lnTo>
                  <a:lnTo>
                    <a:pt x="3599" y="3080"/>
                  </a:lnTo>
                  <a:lnTo>
                    <a:pt x="3597" y="3038"/>
                  </a:lnTo>
                  <a:lnTo>
                    <a:pt x="3595" y="2995"/>
                  </a:lnTo>
                  <a:lnTo>
                    <a:pt x="3593" y="2953"/>
                  </a:lnTo>
                  <a:lnTo>
                    <a:pt x="3601" y="2952"/>
                  </a:lnTo>
                  <a:lnTo>
                    <a:pt x="3634" y="3026"/>
                  </a:lnTo>
                  <a:lnTo>
                    <a:pt x="3668" y="3101"/>
                  </a:lnTo>
                  <a:lnTo>
                    <a:pt x="3706" y="3176"/>
                  </a:lnTo>
                  <a:lnTo>
                    <a:pt x="3745" y="3252"/>
                  </a:lnTo>
                  <a:lnTo>
                    <a:pt x="3785" y="3327"/>
                  </a:lnTo>
                  <a:lnTo>
                    <a:pt x="3826" y="3401"/>
                  </a:lnTo>
                  <a:lnTo>
                    <a:pt x="3868" y="3474"/>
                  </a:lnTo>
                  <a:lnTo>
                    <a:pt x="3909" y="3545"/>
                  </a:lnTo>
                  <a:lnTo>
                    <a:pt x="4359" y="4303"/>
                  </a:lnTo>
                  <a:lnTo>
                    <a:pt x="4684" y="4303"/>
                  </a:lnTo>
                  <a:lnTo>
                    <a:pt x="4684" y="2582"/>
                  </a:lnTo>
                  <a:lnTo>
                    <a:pt x="4394" y="2582"/>
                  </a:lnTo>
                  <a:lnTo>
                    <a:pt x="4394" y="3182"/>
                  </a:lnTo>
                  <a:lnTo>
                    <a:pt x="4394" y="3280"/>
                  </a:lnTo>
                  <a:lnTo>
                    <a:pt x="4395" y="3373"/>
                  </a:lnTo>
                  <a:lnTo>
                    <a:pt x="4397" y="3464"/>
                  </a:lnTo>
                  <a:lnTo>
                    <a:pt x="4400" y="3552"/>
                  </a:lnTo>
                  <a:lnTo>
                    <a:pt x="4403" y="3639"/>
                  </a:lnTo>
                  <a:lnTo>
                    <a:pt x="4408" y="3724"/>
                  </a:lnTo>
                  <a:lnTo>
                    <a:pt x="4414" y="3810"/>
                  </a:lnTo>
                  <a:lnTo>
                    <a:pt x="4422" y="3896"/>
                  </a:lnTo>
                  <a:lnTo>
                    <a:pt x="4416" y="3897"/>
                  </a:lnTo>
                  <a:lnTo>
                    <a:pt x="4386" y="3827"/>
                  </a:lnTo>
                  <a:lnTo>
                    <a:pt x="4353" y="3755"/>
                  </a:lnTo>
                  <a:lnTo>
                    <a:pt x="4318" y="3683"/>
                  </a:lnTo>
                  <a:lnTo>
                    <a:pt x="4282" y="3610"/>
                  </a:lnTo>
                  <a:lnTo>
                    <a:pt x="4244" y="3537"/>
                  </a:lnTo>
                  <a:lnTo>
                    <a:pt x="4206" y="3465"/>
                  </a:lnTo>
                  <a:lnTo>
                    <a:pt x="4165" y="3392"/>
                  </a:lnTo>
                  <a:lnTo>
                    <a:pt x="4123" y="3321"/>
                  </a:lnTo>
                  <a:lnTo>
                    <a:pt x="3678" y="2582"/>
                  </a:lnTo>
                  <a:lnTo>
                    <a:pt x="3319" y="2582"/>
                  </a:lnTo>
                  <a:lnTo>
                    <a:pt x="3319" y="4303"/>
                  </a:lnTo>
                  <a:lnTo>
                    <a:pt x="3609" y="4303"/>
                  </a:lnTo>
                  <a:close/>
                  <a:moveTo>
                    <a:pt x="4970" y="4220"/>
                  </a:moveTo>
                  <a:lnTo>
                    <a:pt x="4988" y="4232"/>
                  </a:lnTo>
                  <a:lnTo>
                    <a:pt x="5010" y="4242"/>
                  </a:lnTo>
                  <a:lnTo>
                    <a:pt x="5032" y="4252"/>
                  </a:lnTo>
                  <a:lnTo>
                    <a:pt x="5057" y="4262"/>
                  </a:lnTo>
                  <a:lnTo>
                    <a:pt x="5083" y="4272"/>
                  </a:lnTo>
                  <a:lnTo>
                    <a:pt x="5111" y="4281"/>
                  </a:lnTo>
                  <a:lnTo>
                    <a:pt x="5140" y="4289"/>
                  </a:lnTo>
                  <a:lnTo>
                    <a:pt x="5169" y="4297"/>
                  </a:lnTo>
                  <a:lnTo>
                    <a:pt x="5201" y="4304"/>
                  </a:lnTo>
                  <a:lnTo>
                    <a:pt x="5233" y="4310"/>
                  </a:lnTo>
                  <a:lnTo>
                    <a:pt x="5265" y="4317"/>
                  </a:lnTo>
                  <a:lnTo>
                    <a:pt x="5299" y="4322"/>
                  </a:lnTo>
                  <a:lnTo>
                    <a:pt x="5333" y="4325"/>
                  </a:lnTo>
                  <a:lnTo>
                    <a:pt x="5367" y="4328"/>
                  </a:lnTo>
                  <a:lnTo>
                    <a:pt x="5401" y="4330"/>
                  </a:lnTo>
                  <a:lnTo>
                    <a:pt x="5435" y="4330"/>
                  </a:lnTo>
                  <a:lnTo>
                    <a:pt x="5476" y="4330"/>
                  </a:lnTo>
                  <a:lnTo>
                    <a:pt x="5516" y="4328"/>
                  </a:lnTo>
                  <a:lnTo>
                    <a:pt x="5554" y="4324"/>
                  </a:lnTo>
                  <a:lnTo>
                    <a:pt x="5591" y="4320"/>
                  </a:lnTo>
                  <a:lnTo>
                    <a:pt x="5627" y="4313"/>
                  </a:lnTo>
                  <a:lnTo>
                    <a:pt x="5660" y="4306"/>
                  </a:lnTo>
                  <a:lnTo>
                    <a:pt x="5693" y="4298"/>
                  </a:lnTo>
                  <a:lnTo>
                    <a:pt x="5725" y="4288"/>
                  </a:lnTo>
                  <a:lnTo>
                    <a:pt x="5755" y="4278"/>
                  </a:lnTo>
                  <a:lnTo>
                    <a:pt x="5784" y="4266"/>
                  </a:lnTo>
                  <a:lnTo>
                    <a:pt x="5811" y="4253"/>
                  </a:lnTo>
                  <a:lnTo>
                    <a:pt x="5837" y="4240"/>
                  </a:lnTo>
                  <a:lnTo>
                    <a:pt x="5862" y="4225"/>
                  </a:lnTo>
                  <a:lnTo>
                    <a:pt x="5885" y="4209"/>
                  </a:lnTo>
                  <a:lnTo>
                    <a:pt x="5908" y="4193"/>
                  </a:lnTo>
                  <a:lnTo>
                    <a:pt x="5928" y="4175"/>
                  </a:lnTo>
                  <a:lnTo>
                    <a:pt x="5948" y="4157"/>
                  </a:lnTo>
                  <a:lnTo>
                    <a:pt x="5966" y="4139"/>
                  </a:lnTo>
                  <a:lnTo>
                    <a:pt x="5984" y="4118"/>
                  </a:lnTo>
                  <a:lnTo>
                    <a:pt x="5999" y="4099"/>
                  </a:lnTo>
                  <a:lnTo>
                    <a:pt x="6013" y="4077"/>
                  </a:lnTo>
                  <a:lnTo>
                    <a:pt x="6026" y="4056"/>
                  </a:lnTo>
                  <a:lnTo>
                    <a:pt x="6039" y="4033"/>
                  </a:lnTo>
                  <a:lnTo>
                    <a:pt x="6049" y="4011"/>
                  </a:lnTo>
                  <a:lnTo>
                    <a:pt x="6058" y="3987"/>
                  </a:lnTo>
                  <a:lnTo>
                    <a:pt x="6066" y="3964"/>
                  </a:lnTo>
                  <a:lnTo>
                    <a:pt x="6073" y="3939"/>
                  </a:lnTo>
                  <a:lnTo>
                    <a:pt x="6079" y="3915"/>
                  </a:lnTo>
                  <a:lnTo>
                    <a:pt x="6083" y="3889"/>
                  </a:lnTo>
                  <a:lnTo>
                    <a:pt x="6086" y="3865"/>
                  </a:lnTo>
                  <a:lnTo>
                    <a:pt x="6088" y="3839"/>
                  </a:lnTo>
                  <a:lnTo>
                    <a:pt x="6088" y="3812"/>
                  </a:lnTo>
                  <a:lnTo>
                    <a:pt x="6088" y="3790"/>
                  </a:lnTo>
                  <a:lnTo>
                    <a:pt x="6087" y="3767"/>
                  </a:lnTo>
                  <a:lnTo>
                    <a:pt x="6085" y="3746"/>
                  </a:lnTo>
                  <a:lnTo>
                    <a:pt x="6082" y="3724"/>
                  </a:lnTo>
                  <a:lnTo>
                    <a:pt x="6078" y="3704"/>
                  </a:lnTo>
                  <a:lnTo>
                    <a:pt x="6074" y="3684"/>
                  </a:lnTo>
                  <a:lnTo>
                    <a:pt x="6067" y="3664"/>
                  </a:lnTo>
                  <a:lnTo>
                    <a:pt x="6061" y="3645"/>
                  </a:lnTo>
                  <a:lnTo>
                    <a:pt x="6054" y="3626"/>
                  </a:lnTo>
                  <a:lnTo>
                    <a:pt x="6046" y="3608"/>
                  </a:lnTo>
                  <a:lnTo>
                    <a:pt x="6037" y="3589"/>
                  </a:lnTo>
                  <a:lnTo>
                    <a:pt x="6028" y="3572"/>
                  </a:lnTo>
                  <a:lnTo>
                    <a:pt x="6016" y="3556"/>
                  </a:lnTo>
                  <a:lnTo>
                    <a:pt x="6005" y="3538"/>
                  </a:lnTo>
                  <a:lnTo>
                    <a:pt x="5993" y="3523"/>
                  </a:lnTo>
                  <a:lnTo>
                    <a:pt x="5979" y="3507"/>
                  </a:lnTo>
                  <a:lnTo>
                    <a:pt x="5965" y="3491"/>
                  </a:lnTo>
                  <a:lnTo>
                    <a:pt x="5950" y="3477"/>
                  </a:lnTo>
                  <a:lnTo>
                    <a:pt x="5933" y="3463"/>
                  </a:lnTo>
                  <a:lnTo>
                    <a:pt x="5917" y="3448"/>
                  </a:lnTo>
                  <a:lnTo>
                    <a:pt x="5900" y="3434"/>
                  </a:lnTo>
                  <a:lnTo>
                    <a:pt x="5881" y="3421"/>
                  </a:lnTo>
                  <a:lnTo>
                    <a:pt x="5861" y="3407"/>
                  </a:lnTo>
                  <a:lnTo>
                    <a:pt x="5841" y="3394"/>
                  </a:lnTo>
                  <a:lnTo>
                    <a:pt x="5820" y="3382"/>
                  </a:lnTo>
                  <a:lnTo>
                    <a:pt x="5797" y="3370"/>
                  </a:lnTo>
                  <a:lnTo>
                    <a:pt x="5775" y="3357"/>
                  </a:lnTo>
                  <a:lnTo>
                    <a:pt x="5750" y="3346"/>
                  </a:lnTo>
                  <a:lnTo>
                    <a:pt x="5726" y="3334"/>
                  </a:lnTo>
                  <a:lnTo>
                    <a:pt x="5700" y="3323"/>
                  </a:lnTo>
                  <a:lnTo>
                    <a:pt x="5674" y="3312"/>
                  </a:lnTo>
                  <a:lnTo>
                    <a:pt x="5646" y="3301"/>
                  </a:lnTo>
                  <a:lnTo>
                    <a:pt x="5604" y="3285"/>
                  </a:lnTo>
                  <a:lnTo>
                    <a:pt x="5565" y="3269"/>
                  </a:lnTo>
                  <a:lnTo>
                    <a:pt x="5529" y="3254"/>
                  </a:lnTo>
                  <a:lnTo>
                    <a:pt x="5498" y="3239"/>
                  </a:lnTo>
                  <a:lnTo>
                    <a:pt x="5467" y="3223"/>
                  </a:lnTo>
                  <a:lnTo>
                    <a:pt x="5440" y="3208"/>
                  </a:lnTo>
                  <a:lnTo>
                    <a:pt x="5416" y="3193"/>
                  </a:lnTo>
                  <a:lnTo>
                    <a:pt x="5394" y="3177"/>
                  </a:lnTo>
                  <a:lnTo>
                    <a:pt x="5385" y="3169"/>
                  </a:lnTo>
                  <a:lnTo>
                    <a:pt x="5376" y="3160"/>
                  </a:lnTo>
                  <a:lnTo>
                    <a:pt x="5368" y="3152"/>
                  </a:lnTo>
                  <a:lnTo>
                    <a:pt x="5359" y="3144"/>
                  </a:lnTo>
                  <a:lnTo>
                    <a:pt x="5352" y="3134"/>
                  </a:lnTo>
                  <a:lnTo>
                    <a:pt x="5346" y="3125"/>
                  </a:lnTo>
                  <a:lnTo>
                    <a:pt x="5340" y="3116"/>
                  </a:lnTo>
                  <a:lnTo>
                    <a:pt x="5335" y="3107"/>
                  </a:lnTo>
                  <a:lnTo>
                    <a:pt x="5331" y="3097"/>
                  </a:lnTo>
                  <a:lnTo>
                    <a:pt x="5327" y="3087"/>
                  </a:lnTo>
                  <a:lnTo>
                    <a:pt x="5324" y="3076"/>
                  </a:lnTo>
                  <a:lnTo>
                    <a:pt x="5321" y="3066"/>
                  </a:lnTo>
                  <a:lnTo>
                    <a:pt x="5319" y="3055"/>
                  </a:lnTo>
                  <a:lnTo>
                    <a:pt x="5318" y="3043"/>
                  </a:lnTo>
                  <a:lnTo>
                    <a:pt x="5317" y="3031"/>
                  </a:lnTo>
                  <a:lnTo>
                    <a:pt x="5317" y="3020"/>
                  </a:lnTo>
                  <a:lnTo>
                    <a:pt x="5318" y="3000"/>
                  </a:lnTo>
                  <a:lnTo>
                    <a:pt x="5320" y="2981"/>
                  </a:lnTo>
                  <a:lnTo>
                    <a:pt x="5323" y="2972"/>
                  </a:lnTo>
                  <a:lnTo>
                    <a:pt x="5325" y="2963"/>
                  </a:lnTo>
                  <a:lnTo>
                    <a:pt x="5329" y="2953"/>
                  </a:lnTo>
                  <a:lnTo>
                    <a:pt x="5333" y="2944"/>
                  </a:lnTo>
                  <a:lnTo>
                    <a:pt x="5337" y="2935"/>
                  </a:lnTo>
                  <a:lnTo>
                    <a:pt x="5342" y="2927"/>
                  </a:lnTo>
                  <a:lnTo>
                    <a:pt x="5347" y="2918"/>
                  </a:lnTo>
                  <a:lnTo>
                    <a:pt x="5353" y="2909"/>
                  </a:lnTo>
                  <a:lnTo>
                    <a:pt x="5361" y="2901"/>
                  </a:lnTo>
                  <a:lnTo>
                    <a:pt x="5368" y="2893"/>
                  </a:lnTo>
                  <a:lnTo>
                    <a:pt x="5375" y="2885"/>
                  </a:lnTo>
                  <a:lnTo>
                    <a:pt x="5383" y="2878"/>
                  </a:lnTo>
                  <a:lnTo>
                    <a:pt x="5392" y="2871"/>
                  </a:lnTo>
                  <a:lnTo>
                    <a:pt x="5401" y="2863"/>
                  </a:lnTo>
                  <a:lnTo>
                    <a:pt x="5412" y="2857"/>
                  </a:lnTo>
                  <a:lnTo>
                    <a:pt x="5423" y="2851"/>
                  </a:lnTo>
                  <a:lnTo>
                    <a:pt x="5434" y="2845"/>
                  </a:lnTo>
                  <a:lnTo>
                    <a:pt x="5446" y="2840"/>
                  </a:lnTo>
                  <a:lnTo>
                    <a:pt x="5459" y="2835"/>
                  </a:lnTo>
                  <a:lnTo>
                    <a:pt x="5472" y="2831"/>
                  </a:lnTo>
                  <a:lnTo>
                    <a:pt x="5485" y="2827"/>
                  </a:lnTo>
                  <a:lnTo>
                    <a:pt x="5500" y="2822"/>
                  </a:lnTo>
                  <a:lnTo>
                    <a:pt x="5515" y="2819"/>
                  </a:lnTo>
                  <a:lnTo>
                    <a:pt x="5531" y="2816"/>
                  </a:lnTo>
                  <a:lnTo>
                    <a:pt x="5548" y="2814"/>
                  </a:lnTo>
                  <a:lnTo>
                    <a:pt x="5564" y="2813"/>
                  </a:lnTo>
                  <a:lnTo>
                    <a:pt x="5583" y="2812"/>
                  </a:lnTo>
                  <a:lnTo>
                    <a:pt x="5601" y="2812"/>
                  </a:lnTo>
                  <a:lnTo>
                    <a:pt x="5631" y="2812"/>
                  </a:lnTo>
                  <a:lnTo>
                    <a:pt x="5659" y="2814"/>
                  </a:lnTo>
                  <a:lnTo>
                    <a:pt x="5687" y="2816"/>
                  </a:lnTo>
                  <a:lnTo>
                    <a:pt x="5713" y="2820"/>
                  </a:lnTo>
                  <a:lnTo>
                    <a:pt x="5739" y="2825"/>
                  </a:lnTo>
                  <a:lnTo>
                    <a:pt x="5764" y="2830"/>
                  </a:lnTo>
                  <a:lnTo>
                    <a:pt x="5787" y="2835"/>
                  </a:lnTo>
                  <a:lnTo>
                    <a:pt x="5810" y="2841"/>
                  </a:lnTo>
                  <a:lnTo>
                    <a:pt x="5831" y="2847"/>
                  </a:lnTo>
                  <a:lnTo>
                    <a:pt x="5851" y="2853"/>
                  </a:lnTo>
                  <a:lnTo>
                    <a:pt x="5870" y="2860"/>
                  </a:lnTo>
                  <a:lnTo>
                    <a:pt x="5887" y="2867"/>
                  </a:lnTo>
                  <a:lnTo>
                    <a:pt x="5918" y="2881"/>
                  </a:lnTo>
                  <a:lnTo>
                    <a:pt x="5945" y="2894"/>
                  </a:lnTo>
                  <a:lnTo>
                    <a:pt x="6020" y="2640"/>
                  </a:lnTo>
                  <a:lnTo>
                    <a:pt x="6003" y="2631"/>
                  </a:lnTo>
                  <a:lnTo>
                    <a:pt x="5984" y="2623"/>
                  </a:lnTo>
                  <a:lnTo>
                    <a:pt x="5964" y="2615"/>
                  </a:lnTo>
                  <a:lnTo>
                    <a:pt x="5944" y="2608"/>
                  </a:lnTo>
                  <a:lnTo>
                    <a:pt x="5922" y="2601"/>
                  </a:lnTo>
                  <a:lnTo>
                    <a:pt x="5899" y="2593"/>
                  </a:lnTo>
                  <a:lnTo>
                    <a:pt x="5875" y="2586"/>
                  </a:lnTo>
                  <a:lnTo>
                    <a:pt x="5850" y="2580"/>
                  </a:lnTo>
                  <a:lnTo>
                    <a:pt x="5823" y="2575"/>
                  </a:lnTo>
                  <a:lnTo>
                    <a:pt x="5795" y="2570"/>
                  </a:lnTo>
                  <a:lnTo>
                    <a:pt x="5768" y="2566"/>
                  </a:lnTo>
                  <a:lnTo>
                    <a:pt x="5737" y="2562"/>
                  </a:lnTo>
                  <a:lnTo>
                    <a:pt x="5706" y="2559"/>
                  </a:lnTo>
                  <a:lnTo>
                    <a:pt x="5675" y="2557"/>
                  </a:lnTo>
                  <a:lnTo>
                    <a:pt x="5641" y="2556"/>
                  </a:lnTo>
                  <a:lnTo>
                    <a:pt x="5607" y="2555"/>
                  </a:lnTo>
                  <a:lnTo>
                    <a:pt x="5572" y="2556"/>
                  </a:lnTo>
                  <a:lnTo>
                    <a:pt x="5539" y="2558"/>
                  </a:lnTo>
                  <a:lnTo>
                    <a:pt x="5506" y="2561"/>
                  </a:lnTo>
                  <a:lnTo>
                    <a:pt x="5473" y="2565"/>
                  </a:lnTo>
                  <a:lnTo>
                    <a:pt x="5442" y="2570"/>
                  </a:lnTo>
                  <a:lnTo>
                    <a:pt x="5412" y="2576"/>
                  </a:lnTo>
                  <a:lnTo>
                    <a:pt x="5383" y="2584"/>
                  </a:lnTo>
                  <a:lnTo>
                    <a:pt x="5354" y="2592"/>
                  </a:lnTo>
                  <a:lnTo>
                    <a:pt x="5327" y="2603"/>
                  </a:lnTo>
                  <a:lnTo>
                    <a:pt x="5300" y="2613"/>
                  </a:lnTo>
                  <a:lnTo>
                    <a:pt x="5275" y="2624"/>
                  </a:lnTo>
                  <a:lnTo>
                    <a:pt x="5250" y="2637"/>
                  </a:lnTo>
                  <a:lnTo>
                    <a:pt x="5227" y="2651"/>
                  </a:lnTo>
                  <a:lnTo>
                    <a:pt x="5204" y="2665"/>
                  </a:lnTo>
                  <a:lnTo>
                    <a:pt x="5183" y="2680"/>
                  </a:lnTo>
                  <a:lnTo>
                    <a:pt x="5162" y="2697"/>
                  </a:lnTo>
                  <a:lnTo>
                    <a:pt x="5143" y="2713"/>
                  </a:lnTo>
                  <a:lnTo>
                    <a:pt x="5125" y="2731"/>
                  </a:lnTo>
                  <a:lnTo>
                    <a:pt x="5108" y="2750"/>
                  </a:lnTo>
                  <a:lnTo>
                    <a:pt x="5091" y="2769"/>
                  </a:lnTo>
                  <a:lnTo>
                    <a:pt x="5077" y="2789"/>
                  </a:lnTo>
                  <a:lnTo>
                    <a:pt x="5064" y="2810"/>
                  </a:lnTo>
                  <a:lnTo>
                    <a:pt x="5052" y="2831"/>
                  </a:lnTo>
                  <a:lnTo>
                    <a:pt x="5040" y="2853"/>
                  </a:lnTo>
                  <a:lnTo>
                    <a:pt x="5030" y="2876"/>
                  </a:lnTo>
                  <a:lnTo>
                    <a:pt x="5022" y="2899"/>
                  </a:lnTo>
                  <a:lnTo>
                    <a:pt x="5015" y="2923"/>
                  </a:lnTo>
                  <a:lnTo>
                    <a:pt x="5009" y="2947"/>
                  </a:lnTo>
                  <a:lnTo>
                    <a:pt x="5003" y="2972"/>
                  </a:lnTo>
                  <a:lnTo>
                    <a:pt x="5000" y="2997"/>
                  </a:lnTo>
                  <a:lnTo>
                    <a:pt x="4998" y="3023"/>
                  </a:lnTo>
                  <a:lnTo>
                    <a:pt x="4997" y="3050"/>
                  </a:lnTo>
                  <a:lnTo>
                    <a:pt x="4998" y="3072"/>
                  </a:lnTo>
                  <a:lnTo>
                    <a:pt x="4999" y="3094"/>
                  </a:lnTo>
                  <a:lnTo>
                    <a:pt x="5002" y="3116"/>
                  </a:lnTo>
                  <a:lnTo>
                    <a:pt x="5006" y="3137"/>
                  </a:lnTo>
                  <a:lnTo>
                    <a:pt x="5011" y="3158"/>
                  </a:lnTo>
                  <a:lnTo>
                    <a:pt x="5016" y="3178"/>
                  </a:lnTo>
                  <a:lnTo>
                    <a:pt x="5023" y="3198"/>
                  </a:lnTo>
                  <a:lnTo>
                    <a:pt x="5030" y="3217"/>
                  </a:lnTo>
                  <a:lnTo>
                    <a:pt x="5039" y="3236"/>
                  </a:lnTo>
                  <a:lnTo>
                    <a:pt x="5049" y="3254"/>
                  </a:lnTo>
                  <a:lnTo>
                    <a:pt x="5059" y="3272"/>
                  </a:lnTo>
                  <a:lnTo>
                    <a:pt x="5070" y="3289"/>
                  </a:lnTo>
                  <a:lnTo>
                    <a:pt x="5082" y="3306"/>
                  </a:lnTo>
                  <a:lnTo>
                    <a:pt x="5096" y="3323"/>
                  </a:lnTo>
                  <a:lnTo>
                    <a:pt x="5109" y="3339"/>
                  </a:lnTo>
                  <a:lnTo>
                    <a:pt x="5124" y="3354"/>
                  </a:lnTo>
                  <a:lnTo>
                    <a:pt x="5140" y="3369"/>
                  </a:lnTo>
                  <a:lnTo>
                    <a:pt x="5156" y="3384"/>
                  </a:lnTo>
                  <a:lnTo>
                    <a:pt x="5173" y="3398"/>
                  </a:lnTo>
                  <a:lnTo>
                    <a:pt x="5192" y="3412"/>
                  </a:lnTo>
                  <a:lnTo>
                    <a:pt x="5210" y="3425"/>
                  </a:lnTo>
                  <a:lnTo>
                    <a:pt x="5230" y="3438"/>
                  </a:lnTo>
                  <a:lnTo>
                    <a:pt x="5250" y="3451"/>
                  </a:lnTo>
                  <a:lnTo>
                    <a:pt x="5270" y="3464"/>
                  </a:lnTo>
                  <a:lnTo>
                    <a:pt x="5293" y="3475"/>
                  </a:lnTo>
                  <a:lnTo>
                    <a:pt x="5316" y="3487"/>
                  </a:lnTo>
                  <a:lnTo>
                    <a:pt x="5338" y="3498"/>
                  </a:lnTo>
                  <a:lnTo>
                    <a:pt x="5363" y="3509"/>
                  </a:lnTo>
                  <a:lnTo>
                    <a:pt x="5386" y="3520"/>
                  </a:lnTo>
                  <a:lnTo>
                    <a:pt x="5412" y="3530"/>
                  </a:lnTo>
                  <a:lnTo>
                    <a:pt x="5437" y="3539"/>
                  </a:lnTo>
                  <a:lnTo>
                    <a:pt x="5464" y="3550"/>
                  </a:lnTo>
                  <a:lnTo>
                    <a:pt x="5503" y="3564"/>
                  </a:lnTo>
                  <a:lnTo>
                    <a:pt x="5540" y="3579"/>
                  </a:lnTo>
                  <a:lnTo>
                    <a:pt x="5572" y="3594"/>
                  </a:lnTo>
                  <a:lnTo>
                    <a:pt x="5603" y="3609"/>
                  </a:lnTo>
                  <a:lnTo>
                    <a:pt x="5631" y="3624"/>
                  </a:lnTo>
                  <a:lnTo>
                    <a:pt x="5656" y="3641"/>
                  </a:lnTo>
                  <a:lnTo>
                    <a:pt x="5678" y="3656"/>
                  </a:lnTo>
                  <a:lnTo>
                    <a:pt x="5698" y="3673"/>
                  </a:lnTo>
                  <a:lnTo>
                    <a:pt x="5706" y="3681"/>
                  </a:lnTo>
                  <a:lnTo>
                    <a:pt x="5714" y="3691"/>
                  </a:lnTo>
                  <a:lnTo>
                    <a:pt x="5723" y="3699"/>
                  </a:lnTo>
                  <a:lnTo>
                    <a:pt x="5730" y="3708"/>
                  </a:lnTo>
                  <a:lnTo>
                    <a:pt x="5736" y="3717"/>
                  </a:lnTo>
                  <a:lnTo>
                    <a:pt x="5742" y="3728"/>
                  </a:lnTo>
                  <a:lnTo>
                    <a:pt x="5747" y="3737"/>
                  </a:lnTo>
                  <a:lnTo>
                    <a:pt x="5751" y="3747"/>
                  </a:lnTo>
                  <a:lnTo>
                    <a:pt x="5755" y="3757"/>
                  </a:lnTo>
                  <a:lnTo>
                    <a:pt x="5759" y="3767"/>
                  </a:lnTo>
                  <a:lnTo>
                    <a:pt x="5763" y="3778"/>
                  </a:lnTo>
                  <a:lnTo>
                    <a:pt x="5765" y="3789"/>
                  </a:lnTo>
                  <a:lnTo>
                    <a:pt x="5767" y="3800"/>
                  </a:lnTo>
                  <a:lnTo>
                    <a:pt x="5768" y="3811"/>
                  </a:lnTo>
                  <a:lnTo>
                    <a:pt x="5769" y="3823"/>
                  </a:lnTo>
                  <a:lnTo>
                    <a:pt x="5769" y="3835"/>
                  </a:lnTo>
                  <a:lnTo>
                    <a:pt x="5769" y="3848"/>
                  </a:lnTo>
                  <a:lnTo>
                    <a:pt x="5768" y="3860"/>
                  </a:lnTo>
                  <a:lnTo>
                    <a:pt x="5766" y="3873"/>
                  </a:lnTo>
                  <a:lnTo>
                    <a:pt x="5764" y="3885"/>
                  </a:lnTo>
                  <a:lnTo>
                    <a:pt x="5761" y="3897"/>
                  </a:lnTo>
                  <a:lnTo>
                    <a:pt x="5757" y="3909"/>
                  </a:lnTo>
                  <a:lnTo>
                    <a:pt x="5752" y="3920"/>
                  </a:lnTo>
                  <a:lnTo>
                    <a:pt x="5748" y="3931"/>
                  </a:lnTo>
                  <a:lnTo>
                    <a:pt x="5742" y="3941"/>
                  </a:lnTo>
                  <a:lnTo>
                    <a:pt x="5736" y="3951"/>
                  </a:lnTo>
                  <a:lnTo>
                    <a:pt x="5730" y="3962"/>
                  </a:lnTo>
                  <a:lnTo>
                    <a:pt x="5723" y="3971"/>
                  </a:lnTo>
                  <a:lnTo>
                    <a:pt x="5714" y="3980"/>
                  </a:lnTo>
                  <a:lnTo>
                    <a:pt x="5706" y="3989"/>
                  </a:lnTo>
                  <a:lnTo>
                    <a:pt x="5697" y="3997"/>
                  </a:lnTo>
                  <a:lnTo>
                    <a:pt x="5688" y="4006"/>
                  </a:lnTo>
                  <a:lnTo>
                    <a:pt x="5677" y="4013"/>
                  </a:lnTo>
                  <a:lnTo>
                    <a:pt x="5666" y="4020"/>
                  </a:lnTo>
                  <a:lnTo>
                    <a:pt x="5655" y="4026"/>
                  </a:lnTo>
                  <a:lnTo>
                    <a:pt x="5643" y="4032"/>
                  </a:lnTo>
                  <a:lnTo>
                    <a:pt x="5631" y="4038"/>
                  </a:lnTo>
                  <a:lnTo>
                    <a:pt x="5617" y="4044"/>
                  </a:lnTo>
                  <a:lnTo>
                    <a:pt x="5603" y="4049"/>
                  </a:lnTo>
                  <a:lnTo>
                    <a:pt x="5590" y="4053"/>
                  </a:lnTo>
                  <a:lnTo>
                    <a:pt x="5574" y="4057"/>
                  </a:lnTo>
                  <a:lnTo>
                    <a:pt x="5559" y="4060"/>
                  </a:lnTo>
                  <a:lnTo>
                    <a:pt x="5544" y="4063"/>
                  </a:lnTo>
                  <a:lnTo>
                    <a:pt x="5526" y="4066"/>
                  </a:lnTo>
                  <a:lnTo>
                    <a:pt x="5510" y="4067"/>
                  </a:lnTo>
                  <a:lnTo>
                    <a:pt x="5492" y="4069"/>
                  </a:lnTo>
                  <a:lnTo>
                    <a:pt x="5474" y="4069"/>
                  </a:lnTo>
                  <a:lnTo>
                    <a:pt x="5456" y="4070"/>
                  </a:lnTo>
                  <a:lnTo>
                    <a:pt x="5426" y="4069"/>
                  </a:lnTo>
                  <a:lnTo>
                    <a:pt x="5396" y="4067"/>
                  </a:lnTo>
                  <a:lnTo>
                    <a:pt x="5367" y="4065"/>
                  </a:lnTo>
                  <a:lnTo>
                    <a:pt x="5337" y="4061"/>
                  </a:lnTo>
                  <a:lnTo>
                    <a:pt x="5308" y="4056"/>
                  </a:lnTo>
                  <a:lnTo>
                    <a:pt x="5281" y="4051"/>
                  </a:lnTo>
                  <a:lnTo>
                    <a:pt x="5253" y="4045"/>
                  </a:lnTo>
                  <a:lnTo>
                    <a:pt x="5225" y="4037"/>
                  </a:lnTo>
                  <a:lnTo>
                    <a:pt x="5199" y="4029"/>
                  </a:lnTo>
                  <a:lnTo>
                    <a:pt x="5173" y="4021"/>
                  </a:lnTo>
                  <a:lnTo>
                    <a:pt x="5149" y="4012"/>
                  </a:lnTo>
                  <a:lnTo>
                    <a:pt x="5125" y="4002"/>
                  </a:lnTo>
                  <a:lnTo>
                    <a:pt x="5102" y="3992"/>
                  </a:lnTo>
                  <a:lnTo>
                    <a:pt x="5080" y="3981"/>
                  </a:lnTo>
                  <a:lnTo>
                    <a:pt x="5060" y="3971"/>
                  </a:lnTo>
                  <a:lnTo>
                    <a:pt x="5039" y="3960"/>
                  </a:lnTo>
                  <a:lnTo>
                    <a:pt x="4970" y="4220"/>
                  </a:lnTo>
                  <a:close/>
                  <a:moveTo>
                    <a:pt x="6369" y="2582"/>
                  </a:moveTo>
                  <a:lnTo>
                    <a:pt x="6369" y="3567"/>
                  </a:lnTo>
                  <a:lnTo>
                    <a:pt x="6370" y="3616"/>
                  </a:lnTo>
                  <a:lnTo>
                    <a:pt x="6372" y="3664"/>
                  </a:lnTo>
                  <a:lnTo>
                    <a:pt x="6376" y="3711"/>
                  </a:lnTo>
                  <a:lnTo>
                    <a:pt x="6381" y="3755"/>
                  </a:lnTo>
                  <a:lnTo>
                    <a:pt x="6388" y="3797"/>
                  </a:lnTo>
                  <a:lnTo>
                    <a:pt x="6396" y="3838"/>
                  </a:lnTo>
                  <a:lnTo>
                    <a:pt x="6405" y="3877"/>
                  </a:lnTo>
                  <a:lnTo>
                    <a:pt x="6416" y="3915"/>
                  </a:lnTo>
                  <a:lnTo>
                    <a:pt x="6429" y="3950"/>
                  </a:lnTo>
                  <a:lnTo>
                    <a:pt x="6442" y="3984"/>
                  </a:lnTo>
                  <a:lnTo>
                    <a:pt x="6456" y="4016"/>
                  </a:lnTo>
                  <a:lnTo>
                    <a:pt x="6473" y="4047"/>
                  </a:lnTo>
                  <a:lnTo>
                    <a:pt x="6490" y="4075"/>
                  </a:lnTo>
                  <a:lnTo>
                    <a:pt x="6508" y="4103"/>
                  </a:lnTo>
                  <a:lnTo>
                    <a:pt x="6528" y="4128"/>
                  </a:lnTo>
                  <a:lnTo>
                    <a:pt x="6548" y="4152"/>
                  </a:lnTo>
                  <a:lnTo>
                    <a:pt x="6571" y="4174"/>
                  </a:lnTo>
                  <a:lnTo>
                    <a:pt x="6593" y="4195"/>
                  </a:lnTo>
                  <a:lnTo>
                    <a:pt x="6618" y="4214"/>
                  </a:lnTo>
                  <a:lnTo>
                    <a:pt x="6643" y="4233"/>
                  </a:lnTo>
                  <a:lnTo>
                    <a:pt x="6670" y="4248"/>
                  </a:lnTo>
                  <a:lnTo>
                    <a:pt x="6698" y="4263"/>
                  </a:lnTo>
                  <a:lnTo>
                    <a:pt x="6726" y="4277"/>
                  </a:lnTo>
                  <a:lnTo>
                    <a:pt x="6756" y="4288"/>
                  </a:lnTo>
                  <a:lnTo>
                    <a:pt x="6786" y="4298"/>
                  </a:lnTo>
                  <a:lnTo>
                    <a:pt x="6817" y="4307"/>
                  </a:lnTo>
                  <a:lnTo>
                    <a:pt x="6850" y="4315"/>
                  </a:lnTo>
                  <a:lnTo>
                    <a:pt x="6883" y="4321"/>
                  </a:lnTo>
                  <a:lnTo>
                    <a:pt x="6918" y="4326"/>
                  </a:lnTo>
                  <a:lnTo>
                    <a:pt x="6952" y="4329"/>
                  </a:lnTo>
                  <a:lnTo>
                    <a:pt x="6989" y="4331"/>
                  </a:lnTo>
                  <a:lnTo>
                    <a:pt x="7026" y="4332"/>
                  </a:lnTo>
                  <a:lnTo>
                    <a:pt x="7064" y="4331"/>
                  </a:lnTo>
                  <a:lnTo>
                    <a:pt x="7102" y="4329"/>
                  </a:lnTo>
                  <a:lnTo>
                    <a:pt x="7138" y="4326"/>
                  </a:lnTo>
                  <a:lnTo>
                    <a:pt x="7174" y="4321"/>
                  </a:lnTo>
                  <a:lnTo>
                    <a:pt x="7209" y="4315"/>
                  </a:lnTo>
                  <a:lnTo>
                    <a:pt x="7244" y="4306"/>
                  </a:lnTo>
                  <a:lnTo>
                    <a:pt x="7277" y="4297"/>
                  </a:lnTo>
                  <a:lnTo>
                    <a:pt x="7308" y="4286"/>
                  </a:lnTo>
                  <a:lnTo>
                    <a:pt x="7340" y="4275"/>
                  </a:lnTo>
                  <a:lnTo>
                    <a:pt x="7370" y="4260"/>
                  </a:lnTo>
                  <a:lnTo>
                    <a:pt x="7398" y="4245"/>
                  </a:lnTo>
                  <a:lnTo>
                    <a:pt x="7426" y="4229"/>
                  </a:lnTo>
                  <a:lnTo>
                    <a:pt x="7453" y="4211"/>
                  </a:lnTo>
                  <a:lnTo>
                    <a:pt x="7478" y="4191"/>
                  </a:lnTo>
                  <a:lnTo>
                    <a:pt x="7503" y="4170"/>
                  </a:lnTo>
                  <a:lnTo>
                    <a:pt x="7526" y="4147"/>
                  </a:lnTo>
                  <a:lnTo>
                    <a:pt x="7548" y="4123"/>
                  </a:lnTo>
                  <a:lnTo>
                    <a:pt x="7568" y="4097"/>
                  </a:lnTo>
                  <a:lnTo>
                    <a:pt x="7588" y="4070"/>
                  </a:lnTo>
                  <a:lnTo>
                    <a:pt x="7606" y="4040"/>
                  </a:lnTo>
                  <a:lnTo>
                    <a:pt x="7623" y="4010"/>
                  </a:lnTo>
                  <a:lnTo>
                    <a:pt x="7639" y="3978"/>
                  </a:lnTo>
                  <a:lnTo>
                    <a:pt x="7652" y="3944"/>
                  </a:lnTo>
                  <a:lnTo>
                    <a:pt x="7665" y="3909"/>
                  </a:lnTo>
                  <a:lnTo>
                    <a:pt x="7677" y="3872"/>
                  </a:lnTo>
                  <a:lnTo>
                    <a:pt x="7687" y="3833"/>
                  </a:lnTo>
                  <a:lnTo>
                    <a:pt x="7695" y="3792"/>
                  </a:lnTo>
                  <a:lnTo>
                    <a:pt x="7702" y="3750"/>
                  </a:lnTo>
                  <a:lnTo>
                    <a:pt x="7707" y="3706"/>
                  </a:lnTo>
                  <a:lnTo>
                    <a:pt x="7711" y="3661"/>
                  </a:lnTo>
                  <a:lnTo>
                    <a:pt x="7713" y="3614"/>
                  </a:lnTo>
                  <a:lnTo>
                    <a:pt x="7714" y="3565"/>
                  </a:lnTo>
                  <a:lnTo>
                    <a:pt x="7714" y="2582"/>
                  </a:lnTo>
                  <a:lnTo>
                    <a:pt x="7399" y="2582"/>
                  </a:lnTo>
                  <a:lnTo>
                    <a:pt x="7399" y="3585"/>
                  </a:lnTo>
                  <a:lnTo>
                    <a:pt x="7399" y="3616"/>
                  </a:lnTo>
                  <a:lnTo>
                    <a:pt x="7398" y="3647"/>
                  </a:lnTo>
                  <a:lnTo>
                    <a:pt x="7396" y="3675"/>
                  </a:lnTo>
                  <a:lnTo>
                    <a:pt x="7393" y="3704"/>
                  </a:lnTo>
                  <a:lnTo>
                    <a:pt x="7390" y="3731"/>
                  </a:lnTo>
                  <a:lnTo>
                    <a:pt x="7386" y="3756"/>
                  </a:lnTo>
                  <a:lnTo>
                    <a:pt x="7381" y="3781"/>
                  </a:lnTo>
                  <a:lnTo>
                    <a:pt x="7375" y="3805"/>
                  </a:lnTo>
                  <a:lnTo>
                    <a:pt x="7369" y="3828"/>
                  </a:lnTo>
                  <a:lnTo>
                    <a:pt x="7362" y="3849"/>
                  </a:lnTo>
                  <a:lnTo>
                    <a:pt x="7353" y="3870"/>
                  </a:lnTo>
                  <a:lnTo>
                    <a:pt x="7345" y="3890"/>
                  </a:lnTo>
                  <a:lnTo>
                    <a:pt x="7335" y="3909"/>
                  </a:lnTo>
                  <a:lnTo>
                    <a:pt x="7326" y="3926"/>
                  </a:lnTo>
                  <a:lnTo>
                    <a:pt x="7314" y="3942"/>
                  </a:lnTo>
                  <a:lnTo>
                    <a:pt x="7303" y="3959"/>
                  </a:lnTo>
                  <a:lnTo>
                    <a:pt x="7291" y="3973"/>
                  </a:lnTo>
                  <a:lnTo>
                    <a:pt x="7279" y="3987"/>
                  </a:lnTo>
                  <a:lnTo>
                    <a:pt x="7265" y="4000"/>
                  </a:lnTo>
                  <a:lnTo>
                    <a:pt x="7251" y="4012"/>
                  </a:lnTo>
                  <a:lnTo>
                    <a:pt x="7237" y="4022"/>
                  </a:lnTo>
                  <a:lnTo>
                    <a:pt x="7221" y="4032"/>
                  </a:lnTo>
                  <a:lnTo>
                    <a:pt x="7206" y="4040"/>
                  </a:lnTo>
                  <a:lnTo>
                    <a:pt x="7190" y="4049"/>
                  </a:lnTo>
                  <a:lnTo>
                    <a:pt x="7172" y="4056"/>
                  </a:lnTo>
                  <a:lnTo>
                    <a:pt x="7155" y="4062"/>
                  </a:lnTo>
                  <a:lnTo>
                    <a:pt x="7136" y="4067"/>
                  </a:lnTo>
                  <a:lnTo>
                    <a:pt x="7118" y="4071"/>
                  </a:lnTo>
                  <a:lnTo>
                    <a:pt x="7099" y="4074"/>
                  </a:lnTo>
                  <a:lnTo>
                    <a:pt x="7078" y="4076"/>
                  </a:lnTo>
                  <a:lnTo>
                    <a:pt x="7058" y="4078"/>
                  </a:lnTo>
                  <a:lnTo>
                    <a:pt x="7037" y="4078"/>
                  </a:lnTo>
                  <a:lnTo>
                    <a:pt x="7017" y="4078"/>
                  </a:lnTo>
                  <a:lnTo>
                    <a:pt x="6998" y="4076"/>
                  </a:lnTo>
                  <a:lnTo>
                    <a:pt x="6979" y="4074"/>
                  </a:lnTo>
                  <a:lnTo>
                    <a:pt x="6960" y="4071"/>
                  </a:lnTo>
                  <a:lnTo>
                    <a:pt x="6943" y="4067"/>
                  </a:lnTo>
                  <a:lnTo>
                    <a:pt x="6926" y="4062"/>
                  </a:lnTo>
                  <a:lnTo>
                    <a:pt x="6908" y="4056"/>
                  </a:lnTo>
                  <a:lnTo>
                    <a:pt x="6892" y="4049"/>
                  </a:lnTo>
                  <a:lnTo>
                    <a:pt x="6876" y="4040"/>
                  </a:lnTo>
                  <a:lnTo>
                    <a:pt x="6860" y="4031"/>
                  </a:lnTo>
                  <a:lnTo>
                    <a:pt x="6846" y="4022"/>
                  </a:lnTo>
                  <a:lnTo>
                    <a:pt x="6832" y="4011"/>
                  </a:lnTo>
                  <a:lnTo>
                    <a:pt x="6818" y="4000"/>
                  </a:lnTo>
                  <a:lnTo>
                    <a:pt x="6805" y="3986"/>
                  </a:lnTo>
                  <a:lnTo>
                    <a:pt x="6793" y="3973"/>
                  </a:lnTo>
                  <a:lnTo>
                    <a:pt x="6780" y="3958"/>
                  </a:lnTo>
                  <a:lnTo>
                    <a:pt x="6769" y="3942"/>
                  </a:lnTo>
                  <a:lnTo>
                    <a:pt x="6759" y="3926"/>
                  </a:lnTo>
                  <a:lnTo>
                    <a:pt x="6749" y="3907"/>
                  </a:lnTo>
                  <a:lnTo>
                    <a:pt x="6740" y="3889"/>
                  </a:lnTo>
                  <a:lnTo>
                    <a:pt x="6731" y="3870"/>
                  </a:lnTo>
                  <a:lnTo>
                    <a:pt x="6723" y="3849"/>
                  </a:lnTo>
                  <a:lnTo>
                    <a:pt x="6716" y="3827"/>
                  </a:lnTo>
                  <a:lnTo>
                    <a:pt x="6709" y="3804"/>
                  </a:lnTo>
                  <a:lnTo>
                    <a:pt x="6704" y="3781"/>
                  </a:lnTo>
                  <a:lnTo>
                    <a:pt x="6699" y="3756"/>
                  </a:lnTo>
                  <a:lnTo>
                    <a:pt x="6693" y="3730"/>
                  </a:lnTo>
                  <a:lnTo>
                    <a:pt x="6690" y="3703"/>
                  </a:lnTo>
                  <a:lnTo>
                    <a:pt x="6687" y="3675"/>
                  </a:lnTo>
                  <a:lnTo>
                    <a:pt x="6685" y="3647"/>
                  </a:lnTo>
                  <a:lnTo>
                    <a:pt x="6684" y="3616"/>
                  </a:lnTo>
                  <a:lnTo>
                    <a:pt x="6684" y="3585"/>
                  </a:lnTo>
                  <a:lnTo>
                    <a:pt x="6684" y="2582"/>
                  </a:lnTo>
                  <a:lnTo>
                    <a:pt x="6369" y="2582"/>
                  </a:lnTo>
                  <a:close/>
                  <a:moveTo>
                    <a:pt x="8072" y="4303"/>
                  </a:moveTo>
                  <a:lnTo>
                    <a:pt x="9095" y="4303"/>
                  </a:lnTo>
                  <a:lnTo>
                    <a:pt x="9095" y="4039"/>
                  </a:lnTo>
                  <a:lnTo>
                    <a:pt x="8388" y="4039"/>
                  </a:lnTo>
                  <a:lnTo>
                    <a:pt x="8388" y="2582"/>
                  </a:lnTo>
                  <a:lnTo>
                    <a:pt x="8072" y="2582"/>
                  </a:lnTo>
                  <a:lnTo>
                    <a:pt x="8072" y="4303"/>
                  </a:lnTo>
                  <a:close/>
                  <a:moveTo>
                    <a:pt x="9413" y="4303"/>
                  </a:moveTo>
                  <a:lnTo>
                    <a:pt x="9727" y="4303"/>
                  </a:lnTo>
                  <a:lnTo>
                    <a:pt x="9727" y="2846"/>
                  </a:lnTo>
                  <a:lnTo>
                    <a:pt x="10224" y="2846"/>
                  </a:lnTo>
                  <a:lnTo>
                    <a:pt x="10224" y="2582"/>
                  </a:lnTo>
                  <a:lnTo>
                    <a:pt x="8921" y="2582"/>
                  </a:lnTo>
                  <a:lnTo>
                    <a:pt x="8921" y="2846"/>
                  </a:lnTo>
                  <a:lnTo>
                    <a:pt x="9413" y="2846"/>
                  </a:lnTo>
                  <a:lnTo>
                    <a:pt x="9413" y="4303"/>
                  </a:lnTo>
                  <a:close/>
                  <a:moveTo>
                    <a:pt x="11128" y="3816"/>
                  </a:moveTo>
                  <a:lnTo>
                    <a:pt x="11285" y="4303"/>
                  </a:lnTo>
                  <a:lnTo>
                    <a:pt x="11622" y="4303"/>
                  </a:lnTo>
                  <a:lnTo>
                    <a:pt x="11063" y="2582"/>
                  </a:lnTo>
                  <a:lnTo>
                    <a:pt x="10663" y="2582"/>
                  </a:lnTo>
                  <a:lnTo>
                    <a:pt x="10109" y="4303"/>
                  </a:lnTo>
                  <a:lnTo>
                    <a:pt x="10435" y="4303"/>
                  </a:lnTo>
                  <a:lnTo>
                    <a:pt x="10582" y="3816"/>
                  </a:lnTo>
                  <a:lnTo>
                    <a:pt x="11128" y="3816"/>
                  </a:lnTo>
                  <a:close/>
                  <a:moveTo>
                    <a:pt x="10633" y="3579"/>
                  </a:moveTo>
                  <a:lnTo>
                    <a:pt x="10766" y="3154"/>
                  </a:lnTo>
                  <a:lnTo>
                    <a:pt x="10777" y="3115"/>
                  </a:lnTo>
                  <a:lnTo>
                    <a:pt x="10789" y="3074"/>
                  </a:lnTo>
                  <a:lnTo>
                    <a:pt x="10799" y="3033"/>
                  </a:lnTo>
                  <a:lnTo>
                    <a:pt x="10809" y="2992"/>
                  </a:lnTo>
                  <a:lnTo>
                    <a:pt x="10819" y="2950"/>
                  </a:lnTo>
                  <a:lnTo>
                    <a:pt x="10828" y="2909"/>
                  </a:lnTo>
                  <a:lnTo>
                    <a:pt x="10839" y="2870"/>
                  </a:lnTo>
                  <a:lnTo>
                    <a:pt x="10848" y="2832"/>
                  </a:lnTo>
                  <a:lnTo>
                    <a:pt x="10854" y="2832"/>
                  </a:lnTo>
                  <a:lnTo>
                    <a:pt x="10863" y="2870"/>
                  </a:lnTo>
                  <a:lnTo>
                    <a:pt x="10873" y="2908"/>
                  </a:lnTo>
                  <a:lnTo>
                    <a:pt x="10884" y="2949"/>
                  </a:lnTo>
                  <a:lnTo>
                    <a:pt x="10895" y="2990"/>
                  </a:lnTo>
                  <a:lnTo>
                    <a:pt x="10905" y="3032"/>
                  </a:lnTo>
                  <a:lnTo>
                    <a:pt x="10917" y="3073"/>
                  </a:lnTo>
                  <a:lnTo>
                    <a:pt x="10929" y="3114"/>
                  </a:lnTo>
                  <a:lnTo>
                    <a:pt x="10941" y="3155"/>
                  </a:lnTo>
                  <a:lnTo>
                    <a:pt x="11077" y="3579"/>
                  </a:lnTo>
                  <a:lnTo>
                    <a:pt x="10633" y="3579"/>
                  </a:lnTo>
                  <a:close/>
                  <a:moveTo>
                    <a:pt x="12151" y="4303"/>
                  </a:moveTo>
                  <a:lnTo>
                    <a:pt x="12151" y="3688"/>
                  </a:lnTo>
                  <a:lnTo>
                    <a:pt x="12151" y="3634"/>
                  </a:lnTo>
                  <a:lnTo>
                    <a:pt x="12151" y="3583"/>
                  </a:lnTo>
                  <a:lnTo>
                    <a:pt x="12151" y="3533"/>
                  </a:lnTo>
                  <a:lnTo>
                    <a:pt x="12151" y="3485"/>
                  </a:lnTo>
                  <a:lnTo>
                    <a:pt x="12150" y="3437"/>
                  </a:lnTo>
                  <a:lnTo>
                    <a:pt x="12150" y="3390"/>
                  </a:lnTo>
                  <a:lnTo>
                    <a:pt x="12149" y="3344"/>
                  </a:lnTo>
                  <a:lnTo>
                    <a:pt x="12148" y="3298"/>
                  </a:lnTo>
                  <a:lnTo>
                    <a:pt x="12147" y="3254"/>
                  </a:lnTo>
                  <a:lnTo>
                    <a:pt x="12146" y="3210"/>
                  </a:lnTo>
                  <a:lnTo>
                    <a:pt x="12144" y="3166"/>
                  </a:lnTo>
                  <a:lnTo>
                    <a:pt x="12143" y="3123"/>
                  </a:lnTo>
                  <a:lnTo>
                    <a:pt x="12141" y="3080"/>
                  </a:lnTo>
                  <a:lnTo>
                    <a:pt x="12139" y="3038"/>
                  </a:lnTo>
                  <a:lnTo>
                    <a:pt x="12137" y="2995"/>
                  </a:lnTo>
                  <a:lnTo>
                    <a:pt x="12135" y="2953"/>
                  </a:lnTo>
                  <a:lnTo>
                    <a:pt x="12143" y="2952"/>
                  </a:lnTo>
                  <a:lnTo>
                    <a:pt x="12176" y="3026"/>
                  </a:lnTo>
                  <a:lnTo>
                    <a:pt x="12212" y="3101"/>
                  </a:lnTo>
                  <a:lnTo>
                    <a:pt x="12248" y="3176"/>
                  </a:lnTo>
                  <a:lnTo>
                    <a:pt x="12287" y="3252"/>
                  </a:lnTo>
                  <a:lnTo>
                    <a:pt x="12327" y="3327"/>
                  </a:lnTo>
                  <a:lnTo>
                    <a:pt x="12368" y="3401"/>
                  </a:lnTo>
                  <a:lnTo>
                    <a:pt x="12410" y="3474"/>
                  </a:lnTo>
                  <a:lnTo>
                    <a:pt x="12452" y="3545"/>
                  </a:lnTo>
                  <a:lnTo>
                    <a:pt x="12901" y="4303"/>
                  </a:lnTo>
                  <a:lnTo>
                    <a:pt x="13227" y="4303"/>
                  </a:lnTo>
                  <a:lnTo>
                    <a:pt x="13227" y="2582"/>
                  </a:lnTo>
                  <a:lnTo>
                    <a:pt x="12937" y="2582"/>
                  </a:lnTo>
                  <a:lnTo>
                    <a:pt x="12937" y="3182"/>
                  </a:lnTo>
                  <a:lnTo>
                    <a:pt x="12937" y="3280"/>
                  </a:lnTo>
                  <a:lnTo>
                    <a:pt x="12938" y="3373"/>
                  </a:lnTo>
                  <a:lnTo>
                    <a:pt x="12939" y="3464"/>
                  </a:lnTo>
                  <a:lnTo>
                    <a:pt x="12942" y="3552"/>
                  </a:lnTo>
                  <a:lnTo>
                    <a:pt x="12946" y="3639"/>
                  </a:lnTo>
                  <a:lnTo>
                    <a:pt x="12951" y="3724"/>
                  </a:lnTo>
                  <a:lnTo>
                    <a:pt x="12957" y="3810"/>
                  </a:lnTo>
                  <a:lnTo>
                    <a:pt x="12964" y="3896"/>
                  </a:lnTo>
                  <a:lnTo>
                    <a:pt x="12958" y="3897"/>
                  </a:lnTo>
                  <a:lnTo>
                    <a:pt x="12928" y="3827"/>
                  </a:lnTo>
                  <a:lnTo>
                    <a:pt x="12895" y="3755"/>
                  </a:lnTo>
                  <a:lnTo>
                    <a:pt x="12861" y="3683"/>
                  </a:lnTo>
                  <a:lnTo>
                    <a:pt x="12824" y="3610"/>
                  </a:lnTo>
                  <a:lnTo>
                    <a:pt x="12788" y="3537"/>
                  </a:lnTo>
                  <a:lnTo>
                    <a:pt x="12748" y="3465"/>
                  </a:lnTo>
                  <a:lnTo>
                    <a:pt x="12708" y="3392"/>
                  </a:lnTo>
                  <a:lnTo>
                    <a:pt x="12665" y="3321"/>
                  </a:lnTo>
                  <a:lnTo>
                    <a:pt x="12220" y="2582"/>
                  </a:lnTo>
                  <a:lnTo>
                    <a:pt x="11861" y="2582"/>
                  </a:lnTo>
                  <a:lnTo>
                    <a:pt x="11861" y="4303"/>
                  </a:lnTo>
                  <a:lnTo>
                    <a:pt x="12151" y="4303"/>
                  </a:lnTo>
                  <a:close/>
                  <a:moveTo>
                    <a:pt x="14772" y="4005"/>
                  </a:moveTo>
                  <a:lnTo>
                    <a:pt x="14756" y="4011"/>
                  </a:lnTo>
                  <a:lnTo>
                    <a:pt x="14739" y="4018"/>
                  </a:lnTo>
                  <a:lnTo>
                    <a:pt x="14721" y="4024"/>
                  </a:lnTo>
                  <a:lnTo>
                    <a:pt x="14702" y="4030"/>
                  </a:lnTo>
                  <a:lnTo>
                    <a:pt x="14681" y="4035"/>
                  </a:lnTo>
                  <a:lnTo>
                    <a:pt x="14661" y="4040"/>
                  </a:lnTo>
                  <a:lnTo>
                    <a:pt x="14639" y="4046"/>
                  </a:lnTo>
                  <a:lnTo>
                    <a:pt x="14618" y="4050"/>
                  </a:lnTo>
                  <a:lnTo>
                    <a:pt x="14595" y="4054"/>
                  </a:lnTo>
                  <a:lnTo>
                    <a:pt x="14572" y="4057"/>
                  </a:lnTo>
                  <a:lnTo>
                    <a:pt x="14548" y="4060"/>
                  </a:lnTo>
                  <a:lnTo>
                    <a:pt x="14525" y="4062"/>
                  </a:lnTo>
                  <a:lnTo>
                    <a:pt x="14501" y="4064"/>
                  </a:lnTo>
                  <a:lnTo>
                    <a:pt x="14476" y="4066"/>
                  </a:lnTo>
                  <a:lnTo>
                    <a:pt x="14453" y="4067"/>
                  </a:lnTo>
                  <a:lnTo>
                    <a:pt x="14429" y="4067"/>
                  </a:lnTo>
                  <a:lnTo>
                    <a:pt x="14394" y="4066"/>
                  </a:lnTo>
                  <a:lnTo>
                    <a:pt x="14360" y="4064"/>
                  </a:lnTo>
                  <a:lnTo>
                    <a:pt x="14327" y="4061"/>
                  </a:lnTo>
                  <a:lnTo>
                    <a:pt x="14294" y="4056"/>
                  </a:lnTo>
                  <a:lnTo>
                    <a:pt x="14264" y="4050"/>
                  </a:lnTo>
                  <a:lnTo>
                    <a:pt x="14233" y="4042"/>
                  </a:lnTo>
                  <a:lnTo>
                    <a:pt x="14204" y="4033"/>
                  </a:lnTo>
                  <a:lnTo>
                    <a:pt x="14176" y="4023"/>
                  </a:lnTo>
                  <a:lnTo>
                    <a:pt x="14148" y="4012"/>
                  </a:lnTo>
                  <a:lnTo>
                    <a:pt x="14123" y="4000"/>
                  </a:lnTo>
                  <a:lnTo>
                    <a:pt x="14097" y="3986"/>
                  </a:lnTo>
                  <a:lnTo>
                    <a:pt x="14073" y="3971"/>
                  </a:lnTo>
                  <a:lnTo>
                    <a:pt x="14050" y="3955"/>
                  </a:lnTo>
                  <a:lnTo>
                    <a:pt x="14028" y="3937"/>
                  </a:lnTo>
                  <a:lnTo>
                    <a:pt x="14007" y="3919"/>
                  </a:lnTo>
                  <a:lnTo>
                    <a:pt x="13987" y="3899"/>
                  </a:lnTo>
                  <a:lnTo>
                    <a:pt x="13969" y="3879"/>
                  </a:lnTo>
                  <a:lnTo>
                    <a:pt x="13952" y="3856"/>
                  </a:lnTo>
                  <a:lnTo>
                    <a:pt x="13934" y="3834"/>
                  </a:lnTo>
                  <a:lnTo>
                    <a:pt x="13920" y="3810"/>
                  </a:lnTo>
                  <a:lnTo>
                    <a:pt x="13906" y="3785"/>
                  </a:lnTo>
                  <a:lnTo>
                    <a:pt x="13892" y="3759"/>
                  </a:lnTo>
                  <a:lnTo>
                    <a:pt x="13881" y="3732"/>
                  </a:lnTo>
                  <a:lnTo>
                    <a:pt x="13870" y="3704"/>
                  </a:lnTo>
                  <a:lnTo>
                    <a:pt x="13861" y="3675"/>
                  </a:lnTo>
                  <a:lnTo>
                    <a:pt x="13852" y="3645"/>
                  </a:lnTo>
                  <a:lnTo>
                    <a:pt x="13845" y="3614"/>
                  </a:lnTo>
                  <a:lnTo>
                    <a:pt x="13840" y="3582"/>
                  </a:lnTo>
                  <a:lnTo>
                    <a:pt x="13835" y="3550"/>
                  </a:lnTo>
                  <a:lnTo>
                    <a:pt x="13832" y="3517"/>
                  </a:lnTo>
                  <a:lnTo>
                    <a:pt x="13830" y="3482"/>
                  </a:lnTo>
                  <a:lnTo>
                    <a:pt x="13830" y="3447"/>
                  </a:lnTo>
                  <a:lnTo>
                    <a:pt x="13830" y="3408"/>
                  </a:lnTo>
                  <a:lnTo>
                    <a:pt x="13833" y="3372"/>
                  </a:lnTo>
                  <a:lnTo>
                    <a:pt x="13836" y="3336"/>
                  </a:lnTo>
                  <a:lnTo>
                    <a:pt x="13841" y="3301"/>
                  </a:lnTo>
                  <a:lnTo>
                    <a:pt x="13847" y="3267"/>
                  </a:lnTo>
                  <a:lnTo>
                    <a:pt x="13856" y="3235"/>
                  </a:lnTo>
                  <a:lnTo>
                    <a:pt x="13865" y="3204"/>
                  </a:lnTo>
                  <a:lnTo>
                    <a:pt x="13875" y="3173"/>
                  </a:lnTo>
                  <a:lnTo>
                    <a:pt x="13886" y="3145"/>
                  </a:lnTo>
                  <a:lnTo>
                    <a:pt x="13898" y="3117"/>
                  </a:lnTo>
                  <a:lnTo>
                    <a:pt x="13913" y="3090"/>
                  </a:lnTo>
                  <a:lnTo>
                    <a:pt x="13928" y="3065"/>
                  </a:lnTo>
                  <a:lnTo>
                    <a:pt x="13945" y="3041"/>
                  </a:lnTo>
                  <a:lnTo>
                    <a:pt x="13962" y="3018"/>
                  </a:lnTo>
                  <a:lnTo>
                    <a:pt x="13980" y="2996"/>
                  </a:lnTo>
                  <a:lnTo>
                    <a:pt x="14000" y="2976"/>
                  </a:lnTo>
                  <a:lnTo>
                    <a:pt x="14020" y="2956"/>
                  </a:lnTo>
                  <a:lnTo>
                    <a:pt x="14042" y="2938"/>
                  </a:lnTo>
                  <a:lnTo>
                    <a:pt x="14064" y="2921"/>
                  </a:lnTo>
                  <a:lnTo>
                    <a:pt x="14088" y="2905"/>
                  </a:lnTo>
                  <a:lnTo>
                    <a:pt x="14112" y="2891"/>
                  </a:lnTo>
                  <a:lnTo>
                    <a:pt x="14138" y="2878"/>
                  </a:lnTo>
                  <a:lnTo>
                    <a:pt x="14163" y="2865"/>
                  </a:lnTo>
                  <a:lnTo>
                    <a:pt x="14191" y="2855"/>
                  </a:lnTo>
                  <a:lnTo>
                    <a:pt x="14219" y="2845"/>
                  </a:lnTo>
                  <a:lnTo>
                    <a:pt x="14247" y="2837"/>
                  </a:lnTo>
                  <a:lnTo>
                    <a:pt x="14277" y="2831"/>
                  </a:lnTo>
                  <a:lnTo>
                    <a:pt x="14307" y="2825"/>
                  </a:lnTo>
                  <a:lnTo>
                    <a:pt x="14337" y="2820"/>
                  </a:lnTo>
                  <a:lnTo>
                    <a:pt x="14369" y="2816"/>
                  </a:lnTo>
                  <a:lnTo>
                    <a:pt x="14401" y="2815"/>
                  </a:lnTo>
                  <a:lnTo>
                    <a:pt x="14434" y="2814"/>
                  </a:lnTo>
                  <a:lnTo>
                    <a:pt x="14459" y="2814"/>
                  </a:lnTo>
                  <a:lnTo>
                    <a:pt x="14485" y="2815"/>
                  </a:lnTo>
                  <a:lnTo>
                    <a:pt x="14509" y="2817"/>
                  </a:lnTo>
                  <a:lnTo>
                    <a:pt x="14534" y="2819"/>
                  </a:lnTo>
                  <a:lnTo>
                    <a:pt x="14557" y="2822"/>
                  </a:lnTo>
                  <a:lnTo>
                    <a:pt x="14580" y="2826"/>
                  </a:lnTo>
                  <a:lnTo>
                    <a:pt x="14602" y="2830"/>
                  </a:lnTo>
                  <a:lnTo>
                    <a:pt x="14624" y="2835"/>
                  </a:lnTo>
                  <a:lnTo>
                    <a:pt x="14644" y="2839"/>
                  </a:lnTo>
                  <a:lnTo>
                    <a:pt x="14665" y="2844"/>
                  </a:lnTo>
                  <a:lnTo>
                    <a:pt x="14684" y="2850"/>
                  </a:lnTo>
                  <a:lnTo>
                    <a:pt x="14703" y="2855"/>
                  </a:lnTo>
                  <a:lnTo>
                    <a:pt x="14737" y="2868"/>
                  </a:lnTo>
                  <a:lnTo>
                    <a:pt x="14769" y="2882"/>
                  </a:lnTo>
                  <a:lnTo>
                    <a:pt x="14838" y="2631"/>
                  </a:lnTo>
                  <a:lnTo>
                    <a:pt x="14824" y="2625"/>
                  </a:lnTo>
                  <a:lnTo>
                    <a:pt x="14810" y="2618"/>
                  </a:lnTo>
                  <a:lnTo>
                    <a:pt x="14793" y="2612"/>
                  </a:lnTo>
                  <a:lnTo>
                    <a:pt x="14774" y="2605"/>
                  </a:lnTo>
                  <a:lnTo>
                    <a:pt x="14754" y="2599"/>
                  </a:lnTo>
                  <a:lnTo>
                    <a:pt x="14732" y="2592"/>
                  </a:lnTo>
                  <a:lnTo>
                    <a:pt x="14708" y="2586"/>
                  </a:lnTo>
                  <a:lnTo>
                    <a:pt x="14682" y="2580"/>
                  </a:lnTo>
                  <a:lnTo>
                    <a:pt x="14655" y="2575"/>
                  </a:lnTo>
                  <a:lnTo>
                    <a:pt x="14627" y="2570"/>
                  </a:lnTo>
                  <a:lnTo>
                    <a:pt x="14596" y="2566"/>
                  </a:lnTo>
                  <a:lnTo>
                    <a:pt x="14563" y="2562"/>
                  </a:lnTo>
                  <a:lnTo>
                    <a:pt x="14530" y="2559"/>
                  </a:lnTo>
                  <a:lnTo>
                    <a:pt x="14495" y="2557"/>
                  </a:lnTo>
                  <a:lnTo>
                    <a:pt x="14458" y="2556"/>
                  </a:lnTo>
                  <a:lnTo>
                    <a:pt x="14420" y="2555"/>
                  </a:lnTo>
                  <a:lnTo>
                    <a:pt x="14371" y="2556"/>
                  </a:lnTo>
                  <a:lnTo>
                    <a:pt x="14323" y="2559"/>
                  </a:lnTo>
                  <a:lnTo>
                    <a:pt x="14276" y="2564"/>
                  </a:lnTo>
                  <a:lnTo>
                    <a:pt x="14230" y="2571"/>
                  </a:lnTo>
                  <a:lnTo>
                    <a:pt x="14184" y="2579"/>
                  </a:lnTo>
                  <a:lnTo>
                    <a:pt x="14140" y="2590"/>
                  </a:lnTo>
                  <a:lnTo>
                    <a:pt x="14096" y="2603"/>
                  </a:lnTo>
                  <a:lnTo>
                    <a:pt x="14054" y="2617"/>
                  </a:lnTo>
                  <a:lnTo>
                    <a:pt x="14013" y="2633"/>
                  </a:lnTo>
                  <a:lnTo>
                    <a:pt x="13973" y="2652"/>
                  </a:lnTo>
                  <a:lnTo>
                    <a:pt x="13934" y="2671"/>
                  </a:lnTo>
                  <a:lnTo>
                    <a:pt x="13897" y="2693"/>
                  </a:lnTo>
                  <a:lnTo>
                    <a:pt x="13862" y="2716"/>
                  </a:lnTo>
                  <a:lnTo>
                    <a:pt x="13827" y="2742"/>
                  </a:lnTo>
                  <a:lnTo>
                    <a:pt x="13793" y="2768"/>
                  </a:lnTo>
                  <a:lnTo>
                    <a:pt x="13762" y="2797"/>
                  </a:lnTo>
                  <a:lnTo>
                    <a:pt x="13732" y="2827"/>
                  </a:lnTo>
                  <a:lnTo>
                    <a:pt x="13703" y="2858"/>
                  </a:lnTo>
                  <a:lnTo>
                    <a:pt x="13676" y="2892"/>
                  </a:lnTo>
                  <a:lnTo>
                    <a:pt x="13651" y="2927"/>
                  </a:lnTo>
                  <a:lnTo>
                    <a:pt x="13627" y="2964"/>
                  </a:lnTo>
                  <a:lnTo>
                    <a:pt x="13606" y="3001"/>
                  </a:lnTo>
                  <a:lnTo>
                    <a:pt x="13586" y="3041"/>
                  </a:lnTo>
                  <a:lnTo>
                    <a:pt x="13568" y="3082"/>
                  </a:lnTo>
                  <a:lnTo>
                    <a:pt x="13553" y="3125"/>
                  </a:lnTo>
                  <a:lnTo>
                    <a:pt x="13538" y="3169"/>
                  </a:lnTo>
                  <a:lnTo>
                    <a:pt x="13526" y="3214"/>
                  </a:lnTo>
                  <a:lnTo>
                    <a:pt x="13517" y="3261"/>
                  </a:lnTo>
                  <a:lnTo>
                    <a:pt x="13509" y="3309"/>
                  </a:lnTo>
                  <a:lnTo>
                    <a:pt x="13503" y="3359"/>
                  </a:lnTo>
                  <a:lnTo>
                    <a:pt x="13500" y="3410"/>
                  </a:lnTo>
                  <a:lnTo>
                    <a:pt x="13498" y="3463"/>
                  </a:lnTo>
                  <a:lnTo>
                    <a:pt x="13500" y="3512"/>
                  </a:lnTo>
                  <a:lnTo>
                    <a:pt x="13503" y="3559"/>
                  </a:lnTo>
                  <a:lnTo>
                    <a:pt x="13507" y="3606"/>
                  </a:lnTo>
                  <a:lnTo>
                    <a:pt x="13514" y="3651"/>
                  </a:lnTo>
                  <a:lnTo>
                    <a:pt x="13522" y="3695"/>
                  </a:lnTo>
                  <a:lnTo>
                    <a:pt x="13532" y="3738"/>
                  </a:lnTo>
                  <a:lnTo>
                    <a:pt x="13545" y="3779"/>
                  </a:lnTo>
                  <a:lnTo>
                    <a:pt x="13559" y="3820"/>
                  </a:lnTo>
                  <a:lnTo>
                    <a:pt x="13575" y="3858"/>
                  </a:lnTo>
                  <a:lnTo>
                    <a:pt x="13593" y="3896"/>
                  </a:lnTo>
                  <a:lnTo>
                    <a:pt x="13611" y="3933"/>
                  </a:lnTo>
                  <a:lnTo>
                    <a:pt x="13632" y="3968"/>
                  </a:lnTo>
                  <a:lnTo>
                    <a:pt x="13655" y="4002"/>
                  </a:lnTo>
                  <a:lnTo>
                    <a:pt x="13680" y="4033"/>
                  </a:lnTo>
                  <a:lnTo>
                    <a:pt x="13705" y="4064"/>
                  </a:lnTo>
                  <a:lnTo>
                    <a:pt x="13733" y="4093"/>
                  </a:lnTo>
                  <a:lnTo>
                    <a:pt x="13762" y="4120"/>
                  </a:lnTo>
                  <a:lnTo>
                    <a:pt x="13793" y="4147"/>
                  </a:lnTo>
                  <a:lnTo>
                    <a:pt x="13826" y="4171"/>
                  </a:lnTo>
                  <a:lnTo>
                    <a:pt x="13860" y="4194"/>
                  </a:lnTo>
                  <a:lnTo>
                    <a:pt x="13894" y="4215"/>
                  </a:lnTo>
                  <a:lnTo>
                    <a:pt x="13931" y="4235"/>
                  </a:lnTo>
                  <a:lnTo>
                    <a:pt x="13970" y="4252"/>
                  </a:lnTo>
                  <a:lnTo>
                    <a:pt x="14010" y="4268"/>
                  </a:lnTo>
                  <a:lnTo>
                    <a:pt x="14051" y="4283"/>
                  </a:lnTo>
                  <a:lnTo>
                    <a:pt x="14094" y="4295"/>
                  </a:lnTo>
                  <a:lnTo>
                    <a:pt x="14138" y="4305"/>
                  </a:lnTo>
                  <a:lnTo>
                    <a:pt x="14183" y="4315"/>
                  </a:lnTo>
                  <a:lnTo>
                    <a:pt x="14230" y="4322"/>
                  </a:lnTo>
                  <a:lnTo>
                    <a:pt x="14278" y="4327"/>
                  </a:lnTo>
                  <a:lnTo>
                    <a:pt x="14327" y="4329"/>
                  </a:lnTo>
                  <a:lnTo>
                    <a:pt x="14377" y="4330"/>
                  </a:lnTo>
                  <a:lnTo>
                    <a:pt x="14416" y="4330"/>
                  </a:lnTo>
                  <a:lnTo>
                    <a:pt x="14454" y="4329"/>
                  </a:lnTo>
                  <a:lnTo>
                    <a:pt x="14490" y="4326"/>
                  </a:lnTo>
                  <a:lnTo>
                    <a:pt x="14525" y="4324"/>
                  </a:lnTo>
                  <a:lnTo>
                    <a:pt x="14558" y="4320"/>
                  </a:lnTo>
                  <a:lnTo>
                    <a:pt x="14591" y="4316"/>
                  </a:lnTo>
                  <a:lnTo>
                    <a:pt x="14622" y="4310"/>
                  </a:lnTo>
                  <a:lnTo>
                    <a:pt x="14651" y="4305"/>
                  </a:lnTo>
                  <a:lnTo>
                    <a:pt x="14679" y="4299"/>
                  </a:lnTo>
                  <a:lnTo>
                    <a:pt x="14705" y="4293"/>
                  </a:lnTo>
                  <a:lnTo>
                    <a:pt x="14729" y="4287"/>
                  </a:lnTo>
                  <a:lnTo>
                    <a:pt x="14753" y="4280"/>
                  </a:lnTo>
                  <a:lnTo>
                    <a:pt x="14773" y="4274"/>
                  </a:lnTo>
                  <a:lnTo>
                    <a:pt x="14793" y="4266"/>
                  </a:lnTo>
                  <a:lnTo>
                    <a:pt x="14809" y="4259"/>
                  </a:lnTo>
                  <a:lnTo>
                    <a:pt x="14824" y="4252"/>
                  </a:lnTo>
                  <a:lnTo>
                    <a:pt x="14772" y="4005"/>
                  </a:lnTo>
                  <a:close/>
                  <a:moveTo>
                    <a:pt x="15796" y="4303"/>
                  </a:moveTo>
                  <a:lnTo>
                    <a:pt x="15796" y="3578"/>
                  </a:lnTo>
                  <a:lnTo>
                    <a:pt x="16368" y="2582"/>
                  </a:lnTo>
                  <a:lnTo>
                    <a:pt x="16013" y="2582"/>
                  </a:lnTo>
                  <a:lnTo>
                    <a:pt x="15806" y="3023"/>
                  </a:lnTo>
                  <a:lnTo>
                    <a:pt x="15785" y="3069"/>
                  </a:lnTo>
                  <a:lnTo>
                    <a:pt x="15763" y="3114"/>
                  </a:lnTo>
                  <a:lnTo>
                    <a:pt x="15744" y="3157"/>
                  </a:lnTo>
                  <a:lnTo>
                    <a:pt x="15726" y="3199"/>
                  </a:lnTo>
                  <a:lnTo>
                    <a:pt x="15707" y="3241"/>
                  </a:lnTo>
                  <a:lnTo>
                    <a:pt x="15690" y="3283"/>
                  </a:lnTo>
                  <a:lnTo>
                    <a:pt x="15673" y="3324"/>
                  </a:lnTo>
                  <a:lnTo>
                    <a:pt x="15657" y="3364"/>
                  </a:lnTo>
                  <a:lnTo>
                    <a:pt x="15652" y="3364"/>
                  </a:lnTo>
                  <a:lnTo>
                    <a:pt x="15635" y="3322"/>
                  </a:lnTo>
                  <a:lnTo>
                    <a:pt x="15617" y="3280"/>
                  </a:lnTo>
                  <a:lnTo>
                    <a:pt x="15599" y="3239"/>
                  </a:lnTo>
                  <a:lnTo>
                    <a:pt x="15581" y="3198"/>
                  </a:lnTo>
                  <a:lnTo>
                    <a:pt x="15563" y="3156"/>
                  </a:lnTo>
                  <a:lnTo>
                    <a:pt x="15543" y="3114"/>
                  </a:lnTo>
                  <a:lnTo>
                    <a:pt x="15523" y="3070"/>
                  </a:lnTo>
                  <a:lnTo>
                    <a:pt x="15502" y="3024"/>
                  </a:lnTo>
                  <a:lnTo>
                    <a:pt x="15297" y="2582"/>
                  </a:lnTo>
                  <a:lnTo>
                    <a:pt x="14937" y="2582"/>
                  </a:lnTo>
                  <a:lnTo>
                    <a:pt x="15481" y="3586"/>
                  </a:lnTo>
                  <a:lnTo>
                    <a:pt x="15481" y="4303"/>
                  </a:lnTo>
                  <a:lnTo>
                    <a:pt x="15796" y="4303"/>
                  </a:lnTo>
                  <a:close/>
                  <a:moveTo>
                    <a:pt x="7244" y="692"/>
                  </a:moveTo>
                  <a:lnTo>
                    <a:pt x="6894" y="1721"/>
                  </a:lnTo>
                  <a:lnTo>
                    <a:pt x="6222" y="1721"/>
                  </a:lnTo>
                  <a:lnTo>
                    <a:pt x="6881" y="0"/>
                  </a:lnTo>
                  <a:lnTo>
                    <a:pt x="7608" y="0"/>
                  </a:lnTo>
                  <a:lnTo>
                    <a:pt x="8267" y="1721"/>
                  </a:lnTo>
                  <a:lnTo>
                    <a:pt x="7595" y="1721"/>
                  </a:lnTo>
                  <a:lnTo>
                    <a:pt x="7244" y="692"/>
                  </a:lnTo>
                  <a:close/>
                  <a:moveTo>
                    <a:pt x="9765" y="495"/>
                  </a:moveTo>
                  <a:lnTo>
                    <a:pt x="9765" y="0"/>
                  </a:lnTo>
                  <a:lnTo>
                    <a:pt x="8101" y="0"/>
                  </a:lnTo>
                  <a:lnTo>
                    <a:pt x="8101" y="495"/>
                  </a:lnTo>
                  <a:lnTo>
                    <a:pt x="8589" y="495"/>
                  </a:lnTo>
                  <a:lnTo>
                    <a:pt x="8589" y="1721"/>
                  </a:lnTo>
                  <a:lnTo>
                    <a:pt x="9277" y="1721"/>
                  </a:lnTo>
                  <a:lnTo>
                    <a:pt x="9277" y="495"/>
                  </a:lnTo>
                  <a:lnTo>
                    <a:pt x="9765" y="495"/>
                  </a:lnTo>
                  <a:close/>
                  <a:moveTo>
                    <a:pt x="10621" y="692"/>
                  </a:moveTo>
                  <a:lnTo>
                    <a:pt x="10271" y="1721"/>
                  </a:lnTo>
                  <a:lnTo>
                    <a:pt x="9599" y="1721"/>
                  </a:lnTo>
                  <a:lnTo>
                    <a:pt x="10258" y="0"/>
                  </a:lnTo>
                  <a:lnTo>
                    <a:pt x="10985" y="0"/>
                  </a:lnTo>
                  <a:lnTo>
                    <a:pt x="11644" y="1721"/>
                  </a:lnTo>
                  <a:lnTo>
                    <a:pt x="10972" y="1721"/>
                  </a:lnTo>
                  <a:lnTo>
                    <a:pt x="10621" y="6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 dirty="0">
                <a:solidFill>
                  <a:srgbClr val="000000"/>
                </a:solidFill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7918464" y="6477000"/>
              <a:ext cx="0" cy="331144"/>
            </a:xfrm>
            <a:prstGeom prst="line">
              <a:avLst/>
            </a:prstGeom>
            <a:grp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4"/>
          <p:cNvSpPr txBox="1">
            <a:spLocks/>
          </p:cNvSpPr>
          <p:nvPr userDrawn="1"/>
        </p:nvSpPr>
        <p:spPr>
          <a:xfrm>
            <a:off x="6096000" y="6566179"/>
            <a:ext cx="3048000" cy="20320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None/>
              <a:defRPr sz="80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Clr>
                <a:srgbClr val="4E84C4"/>
              </a:buClr>
              <a:buFont typeface="Myriad Pro" pitchFamily="34" charset="0"/>
              <a:buChar char="–"/>
              <a:defRPr sz="1500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Clr>
                <a:srgbClr val="4E84C4"/>
              </a:buClr>
              <a:buFont typeface="Courier New" pitchFamily="49" charset="0"/>
              <a:buChar char="o"/>
              <a:defRPr sz="1400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Clr>
                <a:srgbClr val="4E84C4"/>
              </a:buClr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67" dirty="0" smtClean="0">
                <a:solidFill>
                  <a:srgbClr val="000000"/>
                </a:solidFill>
              </a:rPr>
              <a:t>TCS Confidential</a:t>
            </a:r>
            <a:endParaRPr lang="en-US" sz="1067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8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30" r:id="rId12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Arial" pitchFamily="34" charset="0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j-lt"/>
          <a:ea typeface="+mn-ea"/>
          <a:cs typeface="Arial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Arial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67" kern="1200">
          <a:solidFill>
            <a:schemeClr val="tx1"/>
          </a:solidFill>
          <a:latin typeface="+mj-lt"/>
          <a:ea typeface="+mn-ea"/>
          <a:cs typeface="Arial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304800"/>
            <a:ext cx="406400" cy="152400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11" cstate="print"/>
          <a:srcRect l="19375" t="20410" r="5469" b="10800"/>
          <a:stretch/>
        </p:blipFill>
        <p:spPr bwMode="auto">
          <a:xfrm>
            <a:off x="-38101" y="0"/>
            <a:ext cx="122301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20800" y="103821"/>
            <a:ext cx="10464800" cy="487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192" y="914405"/>
            <a:ext cx="112374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</p:txBody>
      </p:sp>
      <p:sp>
        <p:nvSpPr>
          <p:cNvPr id="9" name="Rectangle 71"/>
          <p:cNvSpPr txBox="1">
            <a:spLocks noChangeArrowheads="1"/>
          </p:cNvSpPr>
          <p:nvPr/>
        </p:nvSpPr>
        <p:spPr bwMode="auto">
          <a:xfrm>
            <a:off x="11507304" y="6569769"/>
            <a:ext cx="684696" cy="288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ctr" defTabSz="914377">
              <a:defRPr/>
            </a:pPr>
            <a:fld id="{13B55AB4-0D57-4FBE-946B-A81E4A9D2A4C}" type="slidenum">
              <a:rPr lang="en-US" sz="1200" smtClean="0">
                <a:solidFill>
                  <a:srgbClr val="000000"/>
                </a:solidFill>
              </a:rPr>
              <a:pPr algn="ctr" defTabSz="914377">
                <a:defRPr/>
              </a:pPr>
              <a:t>‹#›</a:t>
            </a:fld>
            <a:r>
              <a:rPr lang="en-US" sz="1200" dirty="0" smtClean="0">
                <a:solidFill>
                  <a:srgbClr val="000000"/>
                </a:solidFill>
              </a:rPr>
              <a:t> 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" name="Text Box 97"/>
          <p:cNvSpPr txBox="1">
            <a:spLocks noChangeArrowheads="1"/>
          </p:cNvSpPr>
          <p:nvPr/>
        </p:nvSpPr>
        <p:spPr bwMode="auto">
          <a:xfrm>
            <a:off x="5901121" y="6694173"/>
            <a:ext cx="9393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 defTabSz="914377">
              <a:defRPr/>
            </a:pPr>
            <a:r>
              <a:rPr lang="en-US" sz="1000" dirty="0">
                <a:solidFill>
                  <a:srgbClr val="4E84C4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256871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</p:sldLayoutIdLst>
  <p:txStyles>
    <p:titleStyle>
      <a:lvl1pPr algn="l" defTabSz="914377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Myriad Pro" pitchFamily="34" charset="0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2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11608"/>
            <a:ext cx="11608903" cy="5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04800" y="662609"/>
            <a:ext cx="118872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13"/>
          <p:cNvSpPr>
            <a:spLocks noEditPoints="1"/>
          </p:cNvSpPr>
          <p:nvPr/>
        </p:nvSpPr>
        <p:spPr bwMode="auto">
          <a:xfrm flipH="1">
            <a:off x="0" y="6228522"/>
            <a:ext cx="3048000" cy="629478"/>
          </a:xfrm>
          <a:custGeom>
            <a:avLst/>
            <a:gdLst>
              <a:gd name="T0" fmla="*/ 0 w 16608"/>
              <a:gd name="T1" fmla="*/ 4128 h 4128"/>
              <a:gd name="T2" fmla="*/ 1565 w 16608"/>
              <a:gd name="T3" fmla="*/ 2168 h 4128"/>
              <a:gd name="T4" fmla="*/ 1158 w 16608"/>
              <a:gd name="T5" fmla="*/ 2979 h 4128"/>
              <a:gd name="T6" fmla="*/ 773 w 16608"/>
              <a:gd name="T7" fmla="*/ 564 h 4128"/>
              <a:gd name="T8" fmla="*/ 1158 w 16608"/>
              <a:gd name="T9" fmla="*/ 0 h 4128"/>
              <a:gd name="T10" fmla="*/ 1544 w 16608"/>
              <a:gd name="T11" fmla="*/ 564 h 4128"/>
              <a:gd name="T12" fmla="*/ 3468 w 16608"/>
              <a:gd name="T13" fmla="*/ 4128 h 4128"/>
              <a:gd name="T14" fmla="*/ 4024 w 16608"/>
              <a:gd name="T15" fmla="*/ 2732 h 4128"/>
              <a:gd name="T16" fmla="*/ 3434 w 16608"/>
              <a:gd name="T17" fmla="*/ 2168 h 4128"/>
              <a:gd name="T18" fmla="*/ 2684 w 16608"/>
              <a:gd name="T19" fmla="*/ 2732 h 4128"/>
              <a:gd name="T20" fmla="*/ 3468 w 16608"/>
              <a:gd name="T21" fmla="*/ 4128 h 4128"/>
              <a:gd name="T22" fmla="*/ 3077 w 16608"/>
              <a:gd name="T23" fmla="*/ 788 h 4128"/>
              <a:gd name="T24" fmla="*/ 3475 w 16608"/>
              <a:gd name="T25" fmla="*/ 1960 h 4128"/>
              <a:gd name="T26" fmla="*/ 3491 w 16608"/>
              <a:gd name="T27" fmla="*/ 0 h 4128"/>
              <a:gd name="T28" fmla="*/ 1911 w 16608"/>
              <a:gd name="T29" fmla="*/ 1960 h 4128"/>
              <a:gd name="T30" fmla="*/ 4587 w 16608"/>
              <a:gd name="T31" fmla="*/ 2168 h 4128"/>
              <a:gd name="T32" fmla="*/ 5001 w 16608"/>
              <a:gd name="T33" fmla="*/ 2956 h 4128"/>
              <a:gd name="T34" fmla="*/ 5416 w 16608"/>
              <a:gd name="T35" fmla="*/ 2168 h 4128"/>
              <a:gd name="T36" fmla="*/ 5393 w 16608"/>
              <a:gd name="T37" fmla="*/ 564 h 4128"/>
              <a:gd name="T38" fmla="*/ 4053 w 16608"/>
              <a:gd name="T39" fmla="*/ 0 h 4128"/>
              <a:gd name="T40" fmla="*/ 4610 w 16608"/>
              <a:gd name="T41" fmla="*/ 1960 h 4128"/>
              <a:gd name="T42" fmla="*/ 7325 w 16608"/>
              <a:gd name="T43" fmla="*/ 1960 h 4128"/>
              <a:gd name="T44" fmla="*/ 6511 w 16608"/>
              <a:gd name="T45" fmla="*/ 0 h 4128"/>
              <a:gd name="T46" fmla="*/ 5978 w 16608"/>
              <a:gd name="T47" fmla="*/ 2732 h 4128"/>
              <a:gd name="T48" fmla="*/ 7318 w 16608"/>
              <a:gd name="T49" fmla="*/ 4128 h 4128"/>
              <a:gd name="T50" fmla="*/ 7874 w 16608"/>
              <a:gd name="T51" fmla="*/ 2168 h 4128"/>
              <a:gd name="T52" fmla="*/ 8932 w 16608"/>
              <a:gd name="T53" fmla="*/ 2979 h 4128"/>
              <a:gd name="T54" fmla="*/ 8525 w 16608"/>
              <a:gd name="T55" fmla="*/ 2168 h 4128"/>
              <a:gd name="T56" fmla="*/ 10090 w 16608"/>
              <a:gd name="T57" fmla="*/ 4128 h 4128"/>
              <a:gd name="T58" fmla="*/ 8932 w 16608"/>
              <a:gd name="T59" fmla="*/ 1960 h 4128"/>
              <a:gd name="T60" fmla="*/ 7992 w 16608"/>
              <a:gd name="T61" fmla="*/ 564 h 4128"/>
              <a:gd name="T62" fmla="*/ 9873 w 16608"/>
              <a:gd name="T63" fmla="*/ 0 h 4128"/>
              <a:gd name="T64" fmla="*/ 9317 w 16608"/>
              <a:gd name="T65" fmla="*/ 1960 h 4128"/>
              <a:gd name="T66" fmla="*/ 11243 w 16608"/>
              <a:gd name="T67" fmla="*/ 2732 h 4128"/>
              <a:gd name="T68" fmla="*/ 11799 w 16608"/>
              <a:gd name="T69" fmla="*/ 2168 h 4128"/>
              <a:gd name="T70" fmla="*/ 9903 w 16608"/>
              <a:gd name="T71" fmla="*/ 2168 h 4128"/>
              <a:gd name="T72" fmla="*/ 10459 w 16608"/>
              <a:gd name="T73" fmla="*/ 4128 h 4128"/>
              <a:gd name="T74" fmla="*/ 11243 w 16608"/>
              <a:gd name="T75" fmla="*/ 4128 h 4128"/>
              <a:gd name="T76" fmla="*/ 11207 w 16608"/>
              <a:gd name="T77" fmla="*/ 1835 h 4128"/>
              <a:gd name="T78" fmla="*/ 11250 w 16608"/>
              <a:gd name="T79" fmla="*/ 1960 h 4128"/>
              <a:gd name="T80" fmla="*/ 11207 w 16608"/>
              <a:gd name="T81" fmla="*/ 0 h 4128"/>
              <a:gd name="T82" fmla="*/ 10452 w 16608"/>
              <a:gd name="T83" fmla="*/ 1960 h 4128"/>
              <a:gd name="T84" fmla="*/ 11610 w 16608"/>
              <a:gd name="T85" fmla="*/ 4128 h 4128"/>
              <a:gd name="T86" fmla="*/ 13175 w 16608"/>
              <a:gd name="T87" fmla="*/ 4128 h 4128"/>
              <a:gd name="T88" fmla="*/ 12384 w 16608"/>
              <a:gd name="T89" fmla="*/ 1960 h 4128"/>
              <a:gd name="T90" fmla="*/ 13723 w 16608"/>
              <a:gd name="T91" fmla="*/ 564 h 4128"/>
              <a:gd name="T92" fmla="*/ 11828 w 16608"/>
              <a:gd name="T93" fmla="*/ 564 h 4128"/>
              <a:gd name="T94" fmla="*/ 14302 w 16608"/>
              <a:gd name="T95" fmla="*/ 1960 h 4128"/>
              <a:gd name="T96" fmla="*/ 15866 w 16608"/>
              <a:gd name="T97" fmla="*/ 1960 h 4128"/>
              <a:gd name="T98" fmla="*/ 13534 w 16608"/>
              <a:gd name="T99" fmla="*/ 1960 h 4128"/>
              <a:gd name="T100" fmla="*/ 14309 w 16608"/>
              <a:gd name="T101" fmla="*/ 2732 h 4128"/>
              <a:gd name="T102" fmla="*/ 15093 w 16608"/>
              <a:gd name="T103" fmla="*/ 2732 h 4128"/>
              <a:gd name="T104" fmla="*/ 13752 w 16608"/>
              <a:gd name="T105" fmla="*/ 2168 h 4128"/>
              <a:gd name="T106" fmla="*/ 15460 w 16608"/>
              <a:gd name="T107" fmla="*/ 4128 h 4128"/>
              <a:gd name="T108" fmla="*/ 16608 w 16608"/>
              <a:gd name="T109" fmla="*/ 2168 h 4128"/>
              <a:gd name="T110" fmla="*/ 16608 w 16608"/>
              <a:gd name="T111" fmla="*/ 1960 h 4128"/>
              <a:gd name="T112" fmla="*/ 15678 w 16608"/>
              <a:gd name="T113" fmla="*/ 564 h 4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608" h="4128">
                <a:moveTo>
                  <a:pt x="1158" y="2979"/>
                </a:moveTo>
                <a:lnTo>
                  <a:pt x="766" y="4128"/>
                </a:lnTo>
                <a:lnTo>
                  <a:pt x="0" y="4128"/>
                </a:lnTo>
                <a:lnTo>
                  <a:pt x="752" y="2168"/>
                </a:lnTo>
                <a:lnTo>
                  <a:pt x="1158" y="2168"/>
                </a:lnTo>
                <a:lnTo>
                  <a:pt x="1565" y="2168"/>
                </a:lnTo>
                <a:lnTo>
                  <a:pt x="2316" y="4128"/>
                </a:lnTo>
                <a:lnTo>
                  <a:pt x="1550" y="4128"/>
                </a:lnTo>
                <a:lnTo>
                  <a:pt x="1158" y="2979"/>
                </a:lnTo>
                <a:close/>
                <a:moveTo>
                  <a:pt x="1158" y="1960"/>
                </a:moveTo>
                <a:lnTo>
                  <a:pt x="773" y="1960"/>
                </a:lnTo>
                <a:lnTo>
                  <a:pt x="773" y="564"/>
                </a:lnTo>
                <a:lnTo>
                  <a:pt x="217" y="564"/>
                </a:lnTo>
                <a:lnTo>
                  <a:pt x="217" y="0"/>
                </a:lnTo>
                <a:lnTo>
                  <a:pt x="1158" y="0"/>
                </a:lnTo>
                <a:lnTo>
                  <a:pt x="2099" y="0"/>
                </a:lnTo>
                <a:lnTo>
                  <a:pt x="2099" y="564"/>
                </a:lnTo>
                <a:lnTo>
                  <a:pt x="1544" y="564"/>
                </a:lnTo>
                <a:lnTo>
                  <a:pt x="1544" y="1960"/>
                </a:lnTo>
                <a:lnTo>
                  <a:pt x="1158" y="1960"/>
                </a:lnTo>
                <a:close/>
                <a:moveTo>
                  <a:pt x="3468" y="4128"/>
                </a:moveTo>
                <a:lnTo>
                  <a:pt x="3468" y="2732"/>
                </a:lnTo>
                <a:lnTo>
                  <a:pt x="4024" y="2732"/>
                </a:lnTo>
                <a:lnTo>
                  <a:pt x="4024" y="2732"/>
                </a:lnTo>
                <a:lnTo>
                  <a:pt x="4024" y="2168"/>
                </a:lnTo>
                <a:lnTo>
                  <a:pt x="4024" y="2168"/>
                </a:lnTo>
                <a:lnTo>
                  <a:pt x="3434" y="2168"/>
                </a:lnTo>
                <a:lnTo>
                  <a:pt x="2128" y="2168"/>
                </a:lnTo>
                <a:lnTo>
                  <a:pt x="2128" y="2732"/>
                </a:lnTo>
                <a:lnTo>
                  <a:pt x="2684" y="2732"/>
                </a:lnTo>
                <a:lnTo>
                  <a:pt x="2684" y="4128"/>
                </a:lnTo>
                <a:lnTo>
                  <a:pt x="3434" y="4128"/>
                </a:lnTo>
                <a:lnTo>
                  <a:pt x="3468" y="4128"/>
                </a:lnTo>
                <a:lnTo>
                  <a:pt x="3468" y="4128"/>
                </a:lnTo>
                <a:close/>
                <a:moveTo>
                  <a:pt x="2677" y="1960"/>
                </a:moveTo>
                <a:lnTo>
                  <a:pt x="3077" y="788"/>
                </a:lnTo>
                <a:lnTo>
                  <a:pt x="3434" y="1835"/>
                </a:lnTo>
                <a:lnTo>
                  <a:pt x="3434" y="1835"/>
                </a:lnTo>
                <a:lnTo>
                  <a:pt x="3475" y="1960"/>
                </a:lnTo>
                <a:lnTo>
                  <a:pt x="3475" y="1960"/>
                </a:lnTo>
                <a:lnTo>
                  <a:pt x="4241" y="1960"/>
                </a:lnTo>
                <a:lnTo>
                  <a:pt x="3491" y="0"/>
                </a:lnTo>
                <a:lnTo>
                  <a:pt x="3434" y="0"/>
                </a:lnTo>
                <a:lnTo>
                  <a:pt x="2661" y="0"/>
                </a:lnTo>
                <a:lnTo>
                  <a:pt x="1911" y="1960"/>
                </a:lnTo>
                <a:lnTo>
                  <a:pt x="2677" y="1960"/>
                </a:lnTo>
                <a:close/>
                <a:moveTo>
                  <a:pt x="5416" y="2168"/>
                </a:moveTo>
                <a:lnTo>
                  <a:pt x="4587" y="2168"/>
                </a:lnTo>
                <a:lnTo>
                  <a:pt x="3835" y="4128"/>
                </a:lnTo>
                <a:lnTo>
                  <a:pt x="4602" y="4128"/>
                </a:lnTo>
                <a:lnTo>
                  <a:pt x="5001" y="2956"/>
                </a:lnTo>
                <a:lnTo>
                  <a:pt x="5401" y="4128"/>
                </a:lnTo>
                <a:lnTo>
                  <a:pt x="6168" y="4128"/>
                </a:lnTo>
                <a:lnTo>
                  <a:pt x="5416" y="2168"/>
                </a:lnTo>
                <a:close/>
                <a:moveTo>
                  <a:pt x="4610" y="1960"/>
                </a:moveTo>
                <a:lnTo>
                  <a:pt x="5393" y="1960"/>
                </a:lnTo>
                <a:lnTo>
                  <a:pt x="5393" y="564"/>
                </a:lnTo>
                <a:lnTo>
                  <a:pt x="5949" y="564"/>
                </a:lnTo>
                <a:lnTo>
                  <a:pt x="5949" y="0"/>
                </a:lnTo>
                <a:lnTo>
                  <a:pt x="4053" y="0"/>
                </a:lnTo>
                <a:lnTo>
                  <a:pt x="4053" y="564"/>
                </a:lnTo>
                <a:lnTo>
                  <a:pt x="4610" y="564"/>
                </a:lnTo>
                <a:lnTo>
                  <a:pt x="4610" y="1960"/>
                </a:lnTo>
                <a:close/>
                <a:moveTo>
                  <a:pt x="6527" y="1960"/>
                </a:moveTo>
                <a:lnTo>
                  <a:pt x="6927" y="788"/>
                </a:lnTo>
                <a:lnTo>
                  <a:pt x="7325" y="1960"/>
                </a:lnTo>
                <a:lnTo>
                  <a:pt x="8092" y="1960"/>
                </a:lnTo>
                <a:lnTo>
                  <a:pt x="7341" y="0"/>
                </a:lnTo>
                <a:lnTo>
                  <a:pt x="6511" y="0"/>
                </a:lnTo>
                <a:lnTo>
                  <a:pt x="5760" y="1960"/>
                </a:lnTo>
                <a:lnTo>
                  <a:pt x="6527" y="1960"/>
                </a:lnTo>
                <a:close/>
                <a:moveTo>
                  <a:pt x="5978" y="2732"/>
                </a:moveTo>
                <a:lnTo>
                  <a:pt x="6534" y="2732"/>
                </a:lnTo>
                <a:lnTo>
                  <a:pt x="6534" y="4128"/>
                </a:lnTo>
                <a:lnTo>
                  <a:pt x="7318" y="4128"/>
                </a:lnTo>
                <a:lnTo>
                  <a:pt x="7318" y="2732"/>
                </a:lnTo>
                <a:lnTo>
                  <a:pt x="7874" y="2732"/>
                </a:lnTo>
                <a:lnTo>
                  <a:pt x="7874" y="2168"/>
                </a:lnTo>
                <a:lnTo>
                  <a:pt x="5978" y="2168"/>
                </a:lnTo>
                <a:lnTo>
                  <a:pt x="5978" y="2732"/>
                </a:lnTo>
                <a:close/>
                <a:moveTo>
                  <a:pt x="8932" y="2979"/>
                </a:moveTo>
                <a:lnTo>
                  <a:pt x="8541" y="4128"/>
                </a:lnTo>
                <a:lnTo>
                  <a:pt x="7775" y="4128"/>
                </a:lnTo>
                <a:lnTo>
                  <a:pt x="8525" y="2168"/>
                </a:lnTo>
                <a:lnTo>
                  <a:pt x="8932" y="2168"/>
                </a:lnTo>
                <a:lnTo>
                  <a:pt x="9339" y="2168"/>
                </a:lnTo>
                <a:lnTo>
                  <a:pt x="10090" y="4128"/>
                </a:lnTo>
                <a:lnTo>
                  <a:pt x="9324" y="4128"/>
                </a:lnTo>
                <a:lnTo>
                  <a:pt x="8932" y="2979"/>
                </a:lnTo>
                <a:close/>
                <a:moveTo>
                  <a:pt x="8932" y="1960"/>
                </a:moveTo>
                <a:lnTo>
                  <a:pt x="8547" y="1960"/>
                </a:lnTo>
                <a:lnTo>
                  <a:pt x="8547" y="564"/>
                </a:lnTo>
                <a:lnTo>
                  <a:pt x="7992" y="564"/>
                </a:lnTo>
                <a:lnTo>
                  <a:pt x="7992" y="0"/>
                </a:lnTo>
                <a:lnTo>
                  <a:pt x="8932" y="0"/>
                </a:lnTo>
                <a:lnTo>
                  <a:pt x="9873" y="0"/>
                </a:lnTo>
                <a:lnTo>
                  <a:pt x="9873" y="564"/>
                </a:lnTo>
                <a:lnTo>
                  <a:pt x="9317" y="564"/>
                </a:lnTo>
                <a:lnTo>
                  <a:pt x="9317" y="1960"/>
                </a:lnTo>
                <a:lnTo>
                  <a:pt x="8932" y="1960"/>
                </a:lnTo>
                <a:close/>
                <a:moveTo>
                  <a:pt x="11243" y="4128"/>
                </a:moveTo>
                <a:lnTo>
                  <a:pt x="11243" y="2732"/>
                </a:lnTo>
                <a:lnTo>
                  <a:pt x="11799" y="2732"/>
                </a:lnTo>
                <a:lnTo>
                  <a:pt x="11799" y="2732"/>
                </a:lnTo>
                <a:lnTo>
                  <a:pt x="11799" y="2168"/>
                </a:lnTo>
                <a:lnTo>
                  <a:pt x="11799" y="2168"/>
                </a:lnTo>
                <a:lnTo>
                  <a:pt x="11207" y="2168"/>
                </a:lnTo>
                <a:lnTo>
                  <a:pt x="9903" y="2168"/>
                </a:lnTo>
                <a:lnTo>
                  <a:pt x="9903" y="2732"/>
                </a:lnTo>
                <a:lnTo>
                  <a:pt x="10459" y="2732"/>
                </a:lnTo>
                <a:lnTo>
                  <a:pt x="10459" y="4128"/>
                </a:lnTo>
                <a:lnTo>
                  <a:pt x="11207" y="4128"/>
                </a:lnTo>
                <a:lnTo>
                  <a:pt x="11243" y="4128"/>
                </a:lnTo>
                <a:lnTo>
                  <a:pt x="11243" y="4128"/>
                </a:lnTo>
                <a:close/>
                <a:moveTo>
                  <a:pt x="10452" y="1960"/>
                </a:moveTo>
                <a:lnTo>
                  <a:pt x="10850" y="788"/>
                </a:lnTo>
                <a:lnTo>
                  <a:pt x="11207" y="1835"/>
                </a:lnTo>
                <a:lnTo>
                  <a:pt x="11207" y="1835"/>
                </a:lnTo>
                <a:lnTo>
                  <a:pt x="11250" y="1960"/>
                </a:lnTo>
                <a:lnTo>
                  <a:pt x="11250" y="1960"/>
                </a:lnTo>
                <a:lnTo>
                  <a:pt x="12016" y="1960"/>
                </a:lnTo>
                <a:lnTo>
                  <a:pt x="11265" y="0"/>
                </a:lnTo>
                <a:lnTo>
                  <a:pt x="11207" y="0"/>
                </a:lnTo>
                <a:lnTo>
                  <a:pt x="10436" y="0"/>
                </a:lnTo>
                <a:lnTo>
                  <a:pt x="9685" y="1960"/>
                </a:lnTo>
                <a:lnTo>
                  <a:pt x="10452" y="1960"/>
                </a:lnTo>
                <a:close/>
                <a:moveTo>
                  <a:pt x="13191" y="2168"/>
                </a:moveTo>
                <a:lnTo>
                  <a:pt x="12362" y="2168"/>
                </a:lnTo>
                <a:lnTo>
                  <a:pt x="11610" y="4128"/>
                </a:lnTo>
                <a:lnTo>
                  <a:pt x="12376" y="4128"/>
                </a:lnTo>
                <a:lnTo>
                  <a:pt x="12776" y="2956"/>
                </a:lnTo>
                <a:lnTo>
                  <a:pt x="13175" y="4128"/>
                </a:lnTo>
                <a:lnTo>
                  <a:pt x="13942" y="4128"/>
                </a:lnTo>
                <a:lnTo>
                  <a:pt x="13191" y="2168"/>
                </a:lnTo>
                <a:close/>
                <a:moveTo>
                  <a:pt x="12384" y="1960"/>
                </a:moveTo>
                <a:lnTo>
                  <a:pt x="13168" y="1960"/>
                </a:lnTo>
                <a:lnTo>
                  <a:pt x="13168" y="564"/>
                </a:lnTo>
                <a:lnTo>
                  <a:pt x="13723" y="564"/>
                </a:lnTo>
                <a:lnTo>
                  <a:pt x="13723" y="0"/>
                </a:lnTo>
                <a:lnTo>
                  <a:pt x="11828" y="0"/>
                </a:lnTo>
                <a:lnTo>
                  <a:pt x="11828" y="564"/>
                </a:lnTo>
                <a:lnTo>
                  <a:pt x="12384" y="564"/>
                </a:lnTo>
                <a:lnTo>
                  <a:pt x="12384" y="1960"/>
                </a:lnTo>
                <a:close/>
                <a:moveTo>
                  <a:pt x="14302" y="1960"/>
                </a:moveTo>
                <a:lnTo>
                  <a:pt x="14700" y="788"/>
                </a:lnTo>
                <a:lnTo>
                  <a:pt x="15100" y="1960"/>
                </a:lnTo>
                <a:lnTo>
                  <a:pt x="15866" y="1960"/>
                </a:lnTo>
                <a:lnTo>
                  <a:pt x="15115" y="0"/>
                </a:lnTo>
                <a:lnTo>
                  <a:pt x="14286" y="0"/>
                </a:lnTo>
                <a:lnTo>
                  <a:pt x="13534" y="1960"/>
                </a:lnTo>
                <a:lnTo>
                  <a:pt x="14302" y="1960"/>
                </a:lnTo>
                <a:close/>
                <a:moveTo>
                  <a:pt x="13752" y="2732"/>
                </a:moveTo>
                <a:lnTo>
                  <a:pt x="14309" y="2732"/>
                </a:lnTo>
                <a:lnTo>
                  <a:pt x="14309" y="4128"/>
                </a:lnTo>
                <a:lnTo>
                  <a:pt x="15093" y="4128"/>
                </a:lnTo>
                <a:lnTo>
                  <a:pt x="15093" y="2732"/>
                </a:lnTo>
                <a:lnTo>
                  <a:pt x="15649" y="2732"/>
                </a:lnTo>
                <a:lnTo>
                  <a:pt x="15649" y="2168"/>
                </a:lnTo>
                <a:lnTo>
                  <a:pt x="13752" y="2168"/>
                </a:lnTo>
                <a:lnTo>
                  <a:pt x="13752" y="2732"/>
                </a:lnTo>
                <a:close/>
                <a:moveTo>
                  <a:pt x="16211" y="2168"/>
                </a:moveTo>
                <a:lnTo>
                  <a:pt x="15460" y="4128"/>
                </a:lnTo>
                <a:lnTo>
                  <a:pt x="16226" y="4128"/>
                </a:lnTo>
                <a:lnTo>
                  <a:pt x="16608" y="3009"/>
                </a:lnTo>
                <a:lnTo>
                  <a:pt x="16608" y="2168"/>
                </a:lnTo>
                <a:lnTo>
                  <a:pt x="16211" y="2168"/>
                </a:lnTo>
                <a:close/>
                <a:moveTo>
                  <a:pt x="16233" y="1960"/>
                </a:moveTo>
                <a:lnTo>
                  <a:pt x="16608" y="1960"/>
                </a:lnTo>
                <a:lnTo>
                  <a:pt x="16608" y="0"/>
                </a:lnTo>
                <a:lnTo>
                  <a:pt x="15678" y="0"/>
                </a:lnTo>
                <a:lnTo>
                  <a:pt x="15678" y="564"/>
                </a:lnTo>
                <a:lnTo>
                  <a:pt x="16233" y="564"/>
                </a:lnTo>
                <a:lnTo>
                  <a:pt x="16233" y="196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11108530" y="6596588"/>
            <a:ext cx="902691" cy="146304"/>
          </a:xfrm>
          <a:custGeom>
            <a:avLst/>
            <a:gdLst/>
            <a:ahLst/>
            <a:cxnLst>
              <a:cxn ang="0">
                <a:pos x="3511" y="637"/>
              </a:cxn>
              <a:cxn ang="0">
                <a:pos x="3625" y="591"/>
              </a:cxn>
              <a:cxn ang="0">
                <a:pos x="3691" y="454"/>
              </a:cxn>
              <a:cxn ang="0">
                <a:pos x="3616" y="313"/>
              </a:cxn>
              <a:cxn ang="0">
                <a:pos x="3441" y="224"/>
              </a:cxn>
              <a:cxn ang="0">
                <a:pos x="3415" y="147"/>
              </a:cxn>
              <a:cxn ang="0">
                <a:pos x="3489" y="95"/>
              </a:cxn>
              <a:cxn ang="0">
                <a:pos x="3666" y="31"/>
              </a:cxn>
              <a:cxn ang="0">
                <a:pos x="3447" y="8"/>
              </a:cxn>
              <a:cxn ang="0">
                <a:pos x="3301" y="142"/>
              </a:cxn>
              <a:cxn ang="0">
                <a:pos x="3355" y="299"/>
              </a:cxn>
              <a:cxn ang="0">
                <a:pos x="3534" y="392"/>
              </a:cxn>
              <a:cxn ang="0">
                <a:pos x="3575" y="471"/>
              </a:cxn>
              <a:cxn ang="0">
                <a:pos x="3511" y="540"/>
              </a:cxn>
              <a:cxn ang="0">
                <a:pos x="3327" y="514"/>
              </a:cxn>
              <a:cxn ang="0">
                <a:pos x="3216" y="537"/>
              </a:cxn>
              <a:cxn ang="0">
                <a:pos x="2637" y="544"/>
              </a:cxn>
              <a:cxn ang="0">
                <a:pos x="2502" y="526"/>
              </a:cxn>
              <a:cxn ang="0">
                <a:pos x="2420" y="453"/>
              </a:cxn>
              <a:cxn ang="0">
                <a:pos x="2390" y="282"/>
              </a:cxn>
              <a:cxn ang="0">
                <a:pos x="2435" y="168"/>
              </a:cxn>
              <a:cxn ang="0">
                <a:pos x="2538" y="102"/>
              </a:cxn>
              <a:cxn ang="0">
                <a:pos x="2726" y="118"/>
              </a:cxn>
              <a:cxn ang="0">
                <a:pos x="2566" y="2"/>
              </a:cxn>
              <a:cxn ang="0">
                <a:pos x="2399" y="59"/>
              </a:cxn>
              <a:cxn ang="0">
                <a:pos x="2293" y="190"/>
              </a:cxn>
              <a:cxn ang="0">
                <a:pos x="2272" y="380"/>
              </a:cxn>
              <a:cxn ang="0">
                <a:pos x="2333" y="534"/>
              </a:cxn>
              <a:cxn ang="0">
                <a:pos x="2467" y="623"/>
              </a:cxn>
              <a:cxn ang="0">
                <a:pos x="2684" y="632"/>
              </a:cxn>
              <a:cxn ang="0">
                <a:pos x="1776" y="631"/>
              </a:cxn>
              <a:cxn ang="0">
                <a:pos x="1717" y="518"/>
              </a:cxn>
              <a:cxn ang="0">
                <a:pos x="1447" y="10"/>
              </a:cxn>
              <a:cxn ang="0">
                <a:pos x="1210" y="97"/>
              </a:cxn>
              <a:cxn ang="0">
                <a:pos x="1281" y="178"/>
              </a:cxn>
              <a:cxn ang="0">
                <a:pos x="1231" y="277"/>
              </a:cxn>
              <a:cxn ang="0">
                <a:pos x="1090" y="375"/>
              </a:cxn>
              <a:cxn ang="0">
                <a:pos x="1233" y="415"/>
              </a:cxn>
              <a:cxn ang="0">
                <a:pos x="1297" y="622"/>
              </a:cxn>
              <a:cxn ang="0">
                <a:pos x="1362" y="436"/>
              </a:cxn>
              <a:cxn ang="0">
                <a:pos x="1282" y="337"/>
              </a:cxn>
              <a:cxn ang="0">
                <a:pos x="1374" y="258"/>
              </a:cxn>
              <a:cxn ang="0">
                <a:pos x="1373" y="94"/>
              </a:cxn>
              <a:cxn ang="0">
                <a:pos x="1263" y="17"/>
              </a:cxn>
              <a:cxn ang="0">
                <a:pos x="995" y="15"/>
              </a:cxn>
              <a:cxn ang="0">
                <a:pos x="879" y="537"/>
              </a:cxn>
              <a:cxn ang="0">
                <a:pos x="118" y="637"/>
              </a:cxn>
              <a:cxn ang="0">
                <a:pos x="303" y="613"/>
              </a:cxn>
              <a:cxn ang="0">
                <a:pos x="388" y="526"/>
              </a:cxn>
              <a:cxn ang="0">
                <a:pos x="373" y="355"/>
              </a:cxn>
              <a:cxn ang="0">
                <a:pos x="190" y="247"/>
              </a:cxn>
              <a:cxn ang="0">
                <a:pos x="125" y="177"/>
              </a:cxn>
              <a:cxn ang="0">
                <a:pos x="163" y="107"/>
              </a:cxn>
              <a:cxn ang="0">
                <a:pos x="317" y="108"/>
              </a:cxn>
              <a:cxn ang="0">
                <a:pos x="254" y="1"/>
              </a:cxn>
              <a:cxn ang="0">
                <a:pos x="44" y="77"/>
              </a:cxn>
              <a:cxn ang="0">
                <a:pos x="29" y="253"/>
              </a:cxn>
              <a:cxn ang="0">
                <a:pos x="178" y="359"/>
              </a:cxn>
              <a:cxn ang="0">
                <a:pos x="284" y="437"/>
              </a:cxn>
              <a:cxn ang="0">
                <a:pos x="259" y="524"/>
              </a:cxn>
              <a:cxn ang="0">
                <a:pos x="112" y="540"/>
              </a:cxn>
            </a:cxnLst>
            <a:rect l="0" t="0" r="r" b="b"/>
            <a:pathLst>
              <a:path w="3691" h="641">
                <a:moveTo>
                  <a:pt x="3288" y="601"/>
                </a:moveTo>
                <a:lnTo>
                  <a:pt x="3302" y="609"/>
                </a:lnTo>
                <a:lnTo>
                  <a:pt x="3319" y="616"/>
                </a:lnTo>
                <a:lnTo>
                  <a:pt x="3338" y="622"/>
                </a:lnTo>
                <a:lnTo>
                  <a:pt x="3360" y="629"/>
                </a:lnTo>
                <a:lnTo>
                  <a:pt x="3382" y="634"/>
                </a:lnTo>
                <a:lnTo>
                  <a:pt x="3406" y="637"/>
                </a:lnTo>
                <a:lnTo>
                  <a:pt x="3431" y="640"/>
                </a:lnTo>
                <a:lnTo>
                  <a:pt x="3455" y="641"/>
                </a:lnTo>
                <a:lnTo>
                  <a:pt x="3484" y="640"/>
                </a:lnTo>
                <a:lnTo>
                  <a:pt x="3511" y="637"/>
                </a:lnTo>
                <a:lnTo>
                  <a:pt x="3524" y="635"/>
                </a:lnTo>
                <a:lnTo>
                  <a:pt x="3536" y="632"/>
                </a:lnTo>
                <a:lnTo>
                  <a:pt x="3548" y="629"/>
                </a:lnTo>
                <a:lnTo>
                  <a:pt x="3559" y="625"/>
                </a:lnTo>
                <a:lnTo>
                  <a:pt x="3570" y="621"/>
                </a:lnTo>
                <a:lnTo>
                  <a:pt x="3581" y="617"/>
                </a:lnTo>
                <a:lnTo>
                  <a:pt x="3590" y="613"/>
                </a:lnTo>
                <a:lnTo>
                  <a:pt x="3600" y="608"/>
                </a:lnTo>
                <a:lnTo>
                  <a:pt x="3608" y="603"/>
                </a:lnTo>
                <a:lnTo>
                  <a:pt x="3618" y="597"/>
                </a:lnTo>
                <a:lnTo>
                  <a:pt x="3625" y="591"/>
                </a:lnTo>
                <a:lnTo>
                  <a:pt x="3633" y="584"/>
                </a:lnTo>
                <a:lnTo>
                  <a:pt x="3639" y="578"/>
                </a:lnTo>
                <a:lnTo>
                  <a:pt x="3646" y="571"/>
                </a:lnTo>
                <a:lnTo>
                  <a:pt x="3653" y="564"/>
                </a:lnTo>
                <a:lnTo>
                  <a:pt x="3658" y="557"/>
                </a:lnTo>
                <a:lnTo>
                  <a:pt x="3668" y="541"/>
                </a:lnTo>
                <a:lnTo>
                  <a:pt x="3676" y="526"/>
                </a:lnTo>
                <a:lnTo>
                  <a:pt x="3682" y="508"/>
                </a:lnTo>
                <a:lnTo>
                  <a:pt x="3687" y="491"/>
                </a:lnTo>
                <a:lnTo>
                  <a:pt x="3690" y="472"/>
                </a:lnTo>
                <a:lnTo>
                  <a:pt x="3691" y="454"/>
                </a:lnTo>
                <a:lnTo>
                  <a:pt x="3690" y="437"/>
                </a:lnTo>
                <a:lnTo>
                  <a:pt x="3688" y="422"/>
                </a:lnTo>
                <a:lnTo>
                  <a:pt x="3684" y="407"/>
                </a:lnTo>
                <a:lnTo>
                  <a:pt x="3680" y="393"/>
                </a:lnTo>
                <a:lnTo>
                  <a:pt x="3675" y="380"/>
                </a:lnTo>
                <a:lnTo>
                  <a:pt x="3668" y="367"/>
                </a:lnTo>
                <a:lnTo>
                  <a:pt x="3660" y="355"/>
                </a:lnTo>
                <a:lnTo>
                  <a:pt x="3651" y="344"/>
                </a:lnTo>
                <a:lnTo>
                  <a:pt x="3640" y="332"/>
                </a:lnTo>
                <a:lnTo>
                  <a:pt x="3629" y="322"/>
                </a:lnTo>
                <a:lnTo>
                  <a:pt x="3616" y="313"/>
                </a:lnTo>
                <a:lnTo>
                  <a:pt x="3601" y="303"/>
                </a:lnTo>
                <a:lnTo>
                  <a:pt x="3586" y="294"/>
                </a:lnTo>
                <a:lnTo>
                  <a:pt x="3568" y="286"/>
                </a:lnTo>
                <a:lnTo>
                  <a:pt x="3550" y="278"/>
                </a:lnTo>
                <a:lnTo>
                  <a:pt x="3530" y="270"/>
                </a:lnTo>
                <a:lnTo>
                  <a:pt x="3502" y="258"/>
                </a:lnTo>
                <a:lnTo>
                  <a:pt x="3477" y="247"/>
                </a:lnTo>
                <a:lnTo>
                  <a:pt x="3467" y="242"/>
                </a:lnTo>
                <a:lnTo>
                  <a:pt x="3457" y="236"/>
                </a:lnTo>
                <a:lnTo>
                  <a:pt x="3448" y="230"/>
                </a:lnTo>
                <a:lnTo>
                  <a:pt x="3441" y="224"/>
                </a:lnTo>
                <a:lnTo>
                  <a:pt x="3434" y="219"/>
                </a:lnTo>
                <a:lnTo>
                  <a:pt x="3428" y="213"/>
                </a:lnTo>
                <a:lnTo>
                  <a:pt x="3423" y="206"/>
                </a:lnTo>
                <a:lnTo>
                  <a:pt x="3419" y="200"/>
                </a:lnTo>
                <a:lnTo>
                  <a:pt x="3416" y="192"/>
                </a:lnTo>
                <a:lnTo>
                  <a:pt x="3414" y="184"/>
                </a:lnTo>
                <a:lnTo>
                  <a:pt x="3412" y="177"/>
                </a:lnTo>
                <a:lnTo>
                  <a:pt x="3412" y="168"/>
                </a:lnTo>
                <a:lnTo>
                  <a:pt x="3412" y="162"/>
                </a:lnTo>
                <a:lnTo>
                  <a:pt x="3413" y="154"/>
                </a:lnTo>
                <a:lnTo>
                  <a:pt x="3415" y="147"/>
                </a:lnTo>
                <a:lnTo>
                  <a:pt x="3418" y="141"/>
                </a:lnTo>
                <a:lnTo>
                  <a:pt x="3421" y="135"/>
                </a:lnTo>
                <a:lnTo>
                  <a:pt x="3426" y="129"/>
                </a:lnTo>
                <a:lnTo>
                  <a:pt x="3431" y="122"/>
                </a:lnTo>
                <a:lnTo>
                  <a:pt x="3437" y="117"/>
                </a:lnTo>
                <a:lnTo>
                  <a:pt x="3443" y="112"/>
                </a:lnTo>
                <a:lnTo>
                  <a:pt x="3450" y="107"/>
                </a:lnTo>
                <a:lnTo>
                  <a:pt x="3459" y="103"/>
                </a:lnTo>
                <a:lnTo>
                  <a:pt x="3469" y="100"/>
                </a:lnTo>
                <a:lnTo>
                  <a:pt x="3479" y="97"/>
                </a:lnTo>
                <a:lnTo>
                  <a:pt x="3489" y="95"/>
                </a:lnTo>
                <a:lnTo>
                  <a:pt x="3502" y="94"/>
                </a:lnTo>
                <a:lnTo>
                  <a:pt x="3515" y="94"/>
                </a:lnTo>
                <a:lnTo>
                  <a:pt x="3535" y="94"/>
                </a:lnTo>
                <a:lnTo>
                  <a:pt x="3555" y="96"/>
                </a:lnTo>
                <a:lnTo>
                  <a:pt x="3573" y="100"/>
                </a:lnTo>
                <a:lnTo>
                  <a:pt x="3590" y="104"/>
                </a:lnTo>
                <a:lnTo>
                  <a:pt x="3604" y="108"/>
                </a:lnTo>
                <a:lnTo>
                  <a:pt x="3618" y="113"/>
                </a:lnTo>
                <a:lnTo>
                  <a:pt x="3629" y="118"/>
                </a:lnTo>
                <a:lnTo>
                  <a:pt x="3638" y="122"/>
                </a:lnTo>
                <a:lnTo>
                  <a:pt x="3666" y="31"/>
                </a:lnTo>
                <a:lnTo>
                  <a:pt x="3653" y="25"/>
                </a:lnTo>
                <a:lnTo>
                  <a:pt x="3638" y="20"/>
                </a:lnTo>
                <a:lnTo>
                  <a:pt x="3622" y="14"/>
                </a:lnTo>
                <a:lnTo>
                  <a:pt x="3604" y="9"/>
                </a:lnTo>
                <a:lnTo>
                  <a:pt x="3585" y="6"/>
                </a:lnTo>
                <a:lnTo>
                  <a:pt x="3564" y="3"/>
                </a:lnTo>
                <a:lnTo>
                  <a:pt x="3542" y="1"/>
                </a:lnTo>
                <a:lnTo>
                  <a:pt x="3517" y="0"/>
                </a:lnTo>
                <a:lnTo>
                  <a:pt x="3492" y="1"/>
                </a:lnTo>
                <a:lnTo>
                  <a:pt x="3469" y="4"/>
                </a:lnTo>
                <a:lnTo>
                  <a:pt x="3447" y="8"/>
                </a:lnTo>
                <a:lnTo>
                  <a:pt x="3426" y="14"/>
                </a:lnTo>
                <a:lnTo>
                  <a:pt x="3406" y="22"/>
                </a:lnTo>
                <a:lnTo>
                  <a:pt x="3389" y="30"/>
                </a:lnTo>
                <a:lnTo>
                  <a:pt x="3372" y="40"/>
                </a:lnTo>
                <a:lnTo>
                  <a:pt x="3357" y="51"/>
                </a:lnTo>
                <a:lnTo>
                  <a:pt x="3343" y="64"/>
                </a:lnTo>
                <a:lnTo>
                  <a:pt x="3331" y="77"/>
                </a:lnTo>
                <a:lnTo>
                  <a:pt x="3322" y="93"/>
                </a:lnTo>
                <a:lnTo>
                  <a:pt x="3312" y="108"/>
                </a:lnTo>
                <a:lnTo>
                  <a:pt x="3306" y="124"/>
                </a:lnTo>
                <a:lnTo>
                  <a:pt x="3301" y="142"/>
                </a:lnTo>
                <a:lnTo>
                  <a:pt x="3298" y="159"/>
                </a:lnTo>
                <a:lnTo>
                  <a:pt x="3297" y="179"/>
                </a:lnTo>
                <a:lnTo>
                  <a:pt x="3298" y="194"/>
                </a:lnTo>
                <a:lnTo>
                  <a:pt x="3300" y="211"/>
                </a:lnTo>
                <a:lnTo>
                  <a:pt x="3304" y="225"/>
                </a:lnTo>
                <a:lnTo>
                  <a:pt x="3309" y="240"/>
                </a:lnTo>
                <a:lnTo>
                  <a:pt x="3316" y="253"/>
                </a:lnTo>
                <a:lnTo>
                  <a:pt x="3324" y="265"/>
                </a:lnTo>
                <a:lnTo>
                  <a:pt x="3333" y="277"/>
                </a:lnTo>
                <a:lnTo>
                  <a:pt x="3343" y="288"/>
                </a:lnTo>
                <a:lnTo>
                  <a:pt x="3355" y="299"/>
                </a:lnTo>
                <a:lnTo>
                  <a:pt x="3367" y="310"/>
                </a:lnTo>
                <a:lnTo>
                  <a:pt x="3381" y="319"/>
                </a:lnTo>
                <a:lnTo>
                  <a:pt x="3396" y="328"/>
                </a:lnTo>
                <a:lnTo>
                  <a:pt x="3412" y="336"/>
                </a:lnTo>
                <a:lnTo>
                  <a:pt x="3429" y="345"/>
                </a:lnTo>
                <a:lnTo>
                  <a:pt x="3447" y="352"/>
                </a:lnTo>
                <a:lnTo>
                  <a:pt x="3466" y="359"/>
                </a:lnTo>
                <a:lnTo>
                  <a:pt x="3492" y="369"/>
                </a:lnTo>
                <a:lnTo>
                  <a:pt x="3516" y="381"/>
                </a:lnTo>
                <a:lnTo>
                  <a:pt x="3525" y="386"/>
                </a:lnTo>
                <a:lnTo>
                  <a:pt x="3534" y="392"/>
                </a:lnTo>
                <a:lnTo>
                  <a:pt x="3543" y="397"/>
                </a:lnTo>
                <a:lnTo>
                  <a:pt x="3550" y="403"/>
                </a:lnTo>
                <a:lnTo>
                  <a:pt x="3556" y="409"/>
                </a:lnTo>
                <a:lnTo>
                  <a:pt x="3561" y="417"/>
                </a:lnTo>
                <a:lnTo>
                  <a:pt x="3565" y="423"/>
                </a:lnTo>
                <a:lnTo>
                  <a:pt x="3569" y="430"/>
                </a:lnTo>
                <a:lnTo>
                  <a:pt x="3571" y="437"/>
                </a:lnTo>
                <a:lnTo>
                  <a:pt x="3573" y="445"/>
                </a:lnTo>
                <a:lnTo>
                  <a:pt x="3575" y="454"/>
                </a:lnTo>
                <a:lnTo>
                  <a:pt x="3576" y="462"/>
                </a:lnTo>
                <a:lnTo>
                  <a:pt x="3575" y="471"/>
                </a:lnTo>
                <a:lnTo>
                  <a:pt x="3573" y="480"/>
                </a:lnTo>
                <a:lnTo>
                  <a:pt x="3571" y="489"/>
                </a:lnTo>
                <a:lnTo>
                  <a:pt x="3567" y="497"/>
                </a:lnTo>
                <a:lnTo>
                  <a:pt x="3563" y="504"/>
                </a:lnTo>
                <a:lnTo>
                  <a:pt x="3558" y="511"/>
                </a:lnTo>
                <a:lnTo>
                  <a:pt x="3553" y="517"/>
                </a:lnTo>
                <a:lnTo>
                  <a:pt x="3546" y="524"/>
                </a:lnTo>
                <a:lnTo>
                  <a:pt x="3539" y="529"/>
                </a:lnTo>
                <a:lnTo>
                  <a:pt x="3530" y="533"/>
                </a:lnTo>
                <a:lnTo>
                  <a:pt x="3521" y="537"/>
                </a:lnTo>
                <a:lnTo>
                  <a:pt x="3511" y="540"/>
                </a:lnTo>
                <a:lnTo>
                  <a:pt x="3500" y="543"/>
                </a:lnTo>
                <a:lnTo>
                  <a:pt x="3488" y="545"/>
                </a:lnTo>
                <a:lnTo>
                  <a:pt x="3476" y="546"/>
                </a:lnTo>
                <a:lnTo>
                  <a:pt x="3463" y="546"/>
                </a:lnTo>
                <a:lnTo>
                  <a:pt x="3441" y="546"/>
                </a:lnTo>
                <a:lnTo>
                  <a:pt x="3420" y="543"/>
                </a:lnTo>
                <a:lnTo>
                  <a:pt x="3400" y="540"/>
                </a:lnTo>
                <a:lnTo>
                  <a:pt x="3379" y="535"/>
                </a:lnTo>
                <a:lnTo>
                  <a:pt x="3361" y="529"/>
                </a:lnTo>
                <a:lnTo>
                  <a:pt x="3343" y="523"/>
                </a:lnTo>
                <a:lnTo>
                  <a:pt x="3327" y="514"/>
                </a:lnTo>
                <a:lnTo>
                  <a:pt x="3312" y="507"/>
                </a:lnTo>
                <a:lnTo>
                  <a:pt x="3288" y="601"/>
                </a:lnTo>
                <a:close/>
                <a:moveTo>
                  <a:pt x="3188" y="263"/>
                </a:moveTo>
                <a:lnTo>
                  <a:pt x="2955" y="263"/>
                </a:lnTo>
                <a:lnTo>
                  <a:pt x="2955" y="104"/>
                </a:lnTo>
                <a:lnTo>
                  <a:pt x="3202" y="104"/>
                </a:lnTo>
                <a:lnTo>
                  <a:pt x="3202" y="10"/>
                </a:lnTo>
                <a:lnTo>
                  <a:pt x="2841" y="10"/>
                </a:lnTo>
                <a:lnTo>
                  <a:pt x="2841" y="631"/>
                </a:lnTo>
                <a:lnTo>
                  <a:pt x="3216" y="631"/>
                </a:lnTo>
                <a:lnTo>
                  <a:pt x="3216" y="537"/>
                </a:lnTo>
                <a:lnTo>
                  <a:pt x="2955" y="537"/>
                </a:lnTo>
                <a:lnTo>
                  <a:pt x="2955" y="355"/>
                </a:lnTo>
                <a:lnTo>
                  <a:pt x="3188" y="355"/>
                </a:lnTo>
                <a:lnTo>
                  <a:pt x="3188" y="263"/>
                </a:lnTo>
                <a:close/>
                <a:moveTo>
                  <a:pt x="2727" y="523"/>
                </a:moveTo>
                <a:lnTo>
                  <a:pt x="2714" y="528"/>
                </a:lnTo>
                <a:lnTo>
                  <a:pt x="2701" y="532"/>
                </a:lnTo>
                <a:lnTo>
                  <a:pt x="2687" y="536"/>
                </a:lnTo>
                <a:lnTo>
                  <a:pt x="2671" y="539"/>
                </a:lnTo>
                <a:lnTo>
                  <a:pt x="2655" y="542"/>
                </a:lnTo>
                <a:lnTo>
                  <a:pt x="2637" y="544"/>
                </a:lnTo>
                <a:lnTo>
                  <a:pt x="2621" y="545"/>
                </a:lnTo>
                <a:lnTo>
                  <a:pt x="2604" y="545"/>
                </a:lnTo>
                <a:lnTo>
                  <a:pt x="2590" y="545"/>
                </a:lnTo>
                <a:lnTo>
                  <a:pt x="2579" y="544"/>
                </a:lnTo>
                <a:lnTo>
                  <a:pt x="2567" y="543"/>
                </a:lnTo>
                <a:lnTo>
                  <a:pt x="2555" y="541"/>
                </a:lnTo>
                <a:lnTo>
                  <a:pt x="2544" y="539"/>
                </a:lnTo>
                <a:lnTo>
                  <a:pt x="2533" y="537"/>
                </a:lnTo>
                <a:lnTo>
                  <a:pt x="2522" y="534"/>
                </a:lnTo>
                <a:lnTo>
                  <a:pt x="2512" y="530"/>
                </a:lnTo>
                <a:lnTo>
                  <a:pt x="2502" y="526"/>
                </a:lnTo>
                <a:lnTo>
                  <a:pt x="2493" y="522"/>
                </a:lnTo>
                <a:lnTo>
                  <a:pt x="2483" y="516"/>
                </a:lnTo>
                <a:lnTo>
                  <a:pt x="2475" y="511"/>
                </a:lnTo>
                <a:lnTo>
                  <a:pt x="2467" y="505"/>
                </a:lnTo>
                <a:lnTo>
                  <a:pt x="2459" y="499"/>
                </a:lnTo>
                <a:lnTo>
                  <a:pt x="2451" y="492"/>
                </a:lnTo>
                <a:lnTo>
                  <a:pt x="2444" y="486"/>
                </a:lnTo>
                <a:lnTo>
                  <a:pt x="2437" y="477"/>
                </a:lnTo>
                <a:lnTo>
                  <a:pt x="2431" y="470"/>
                </a:lnTo>
                <a:lnTo>
                  <a:pt x="2426" y="462"/>
                </a:lnTo>
                <a:lnTo>
                  <a:pt x="2420" y="453"/>
                </a:lnTo>
                <a:lnTo>
                  <a:pt x="2414" y="443"/>
                </a:lnTo>
                <a:lnTo>
                  <a:pt x="2410" y="434"/>
                </a:lnTo>
                <a:lnTo>
                  <a:pt x="2406" y="425"/>
                </a:lnTo>
                <a:lnTo>
                  <a:pt x="2402" y="415"/>
                </a:lnTo>
                <a:lnTo>
                  <a:pt x="2396" y="393"/>
                </a:lnTo>
                <a:lnTo>
                  <a:pt x="2391" y="371"/>
                </a:lnTo>
                <a:lnTo>
                  <a:pt x="2389" y="347"/>
                </a:lnTo>
                <a:lnTo>
                  <a:pt x="2388" y="322"/>
                </a:lnTo>
                <a:lnTo>
                  <a:pt x="2388" y="309"/>
                </a:lnTo>
                <a:lnTo>
                  <a:pt x="2389" y="295"/>
                </a:lnTo>
                <a:lnTo>
                  <a:pt x="2390" y="282"/>
                </a:lnTo>
                <a:lnTo>
                  <a:pt x="2392" y="270"/>
                </a:lnTo>
                <a:lnTo>
                  <a:pt x="2394" y="257"/>
                </a:lnTo>
                <a:lnTo>
                  <a:pt x="2397" y="246"/>
                </a:lnTo>
                <a:lnTo>
                  <a:pt x="2400" y="235"/>
                </a:lnTo>
                <a:lnTo>
                  <a:pt x="2403" y="223"/>
                </a:lnTo>
                <a:lnTo>
                  <a:pt x="2408" y="213"/>
                </a:lnTo>
                <a:lnTo>
                  <a:pt x="2412" y="203"/>
                </a:lnTo>
                <a:lnTo>
                  <a:pt x="2418" y="193"/>
                </a:lnTo>
                <a:lnTo>
                  <a:pt x="2423" y="184"/>
                </a:lnTo>
                <a:lnTo>
                  <a:pt x="2429" y="176"/>
                </a:lnTo>
                <a:lnTo>
                  <a:pt x="2435" y="168"/>
                </a:lnTo>
                <a:lnTo>
                  <a:pt x="2441" y="159"/>
                </a:lnTo>
                <a:lnTo>
                  <a:pt x="2448" y="152"/>
                </a:lnTo>
                <a:lnTo>
                  <a:pt x="2457" y="145"/>
                </a:lnTo>
                <a:lnTo>
                  <a:pt x="2464" y="139"/>
                </a:lnTo>
                <a:lnTo>
                  <a:pt x="2472" y="133"/>
                </a:lnTo>
                <a:lnTo>
                  <a:pt x="2480" y="127"/>
                </a:lnTo>
                <a:lnTo>
                  <a:pt x="2489" y="121"/>
                </a:lnTo>
                <a:lnTo>
                  <a:pt x="2499" y="117"/>
                </a:lnTo>
                <a:lnTo>
                  <a:pt x="2508" y="112"/>
                </a:lnTo>
                <a:lnTo>
                  <a:pt x="2517" y="109"/>
                </a:lnTo>
                <a:lnTo>
                  <a:pt x="2538" y="102"/>
                </a:lnTo>
                <a:lnTo>
                  <a:pt x="2559" y="98"/>
                </a:lnTo>
                <a:lnTo>
                  <a:pt x="2582" y="95"/>
                </a:lnTo>
                <a:lnTo>
                  <a:pt x="2605" y="94"/>
                </a:lnTo>
                <a:lnTo>
                  <a:pt x="2623" y="95"/>
                </a:lnTo>
                <a:lnTo>
                  <a:pt x="2641" y="96"/>
                </a:lnTo>
                <a:lnTo>
                  <a:pt x="2658" y="98"/>
                </a:lnTo>
                <a:lnTo>
                  <a:pt x="2673" y="101"/>
                </a:lnTo>
                <a:lnTo>
                  <a:pt x="2688" y="105"/>
                </a:lnTo>
                <a:lnTo>
                  <a:pt x="2701" y="109"/>
                </a:lnTo>
                <a:lnTo>
                  <a:pt x="2714" y="113"/>
                </a:lnTo>
                <a:lnTo>
                  <a:pt x="2726" y="118"/>
                </a:lnTo>
                <a:lnTo>
                  <a:pt x="2750" y="28"/>
                </a:lnTo>
                <a:lnTo>
                  <a:pt x="2740" y="24"/>
                </a:lnTo>
                <a:lnTo>
                  <a:pt x="2728" y="19"/>
                </a:lnTo>
                <a:lnTo>
                  <a:pt x="2712" y="13"/>
                </a:lnTo>
                <a:lnTo>
                  <a:pt x="2695" y="9"/>
                </a:lnTo>
                <a:lnTo>
                  <a:pt x="2674" y="6"/>
                </a:lnTo>
                <a:lnTo>
                  <a:pt x="2652" y="3"/>
                </a:lnTo>
                <a:lnTo>
                  <a:pt x="2627" y="1"/>
                </a:lnTo>
                <a:lnTo>
                  <a:pt x="2600" y="0"/>
                </a:lnTo>
                <a:lnTo>
                  <a:pt x="2583" y="1"/>
                </a:lnTo>
                <a:lnTo>
                  <a:pt x="2566" y="2"/>
                </a:lnTo>
                <a:lnTo>
                  <a:pt x="2548" y="4"/>
                </a:lnTo>
                <a:lnTo>
                  <a:pt x="2532" y="6"/>
                </a:lnTo>
                <a:lnTo>
                  <a:pt x="2515" y="9"/>
                </a:lnTo>
                <a:lnTo>
                  <a:pt x="2499" y="13"/>
                </a:lnTo>
                <a:lnTo>
                  <a:pt x="2483" y="17"/>
                </a:lnTo>
                <a:lnTo>
                  <a:pt x="2468" y="23"/>
                </a:lnTo>
                <a:lnTo>
                  <a:pt x="2454" y="29"/>
                </a:lnTo>
                <a:lnTo>
                  <a:pt x="2439" y="35"/>
                </a:lnTo>
                <a:lnTo>
                  <a:pt x="2426" y="42"/>
                </a:lnTo>
                <a:lnTo>
                  <a:pt x="2411" y="50"/>
                </a:lnTo>
                <a:lnTo>
                  <a:pt x="2399" y="59"/>
                </a:lnTo>
                <a:lnTo>
                  <a:pt x="2387" y="68"/>
                </a:lnTo>
                <a:lnTo>
                  <a:pt x="2374" y="77"/>
                </a:lnTo>
                <a:lnTo>
                  <a:pt x="2363" y="87"/>
                </a:lnTo>
                <a:lnTo>
                  <a:pt x="2352" y="99"/>
                </a:lnTo>
                <a:lnTo>
                  <a:pt x="2342" y="110"/>
                </a:lnTo>
                <a:lnTo>
                  <a:pt x="2332" y="122"/>
                </a:lnTo>
                <a:lnTo>
                  <a:pt x="2323" y="135"/>
                </a:lnTo>
                <a:lnTo>
                  <a:pt x="2315" y="148"/>
                </a:lnTo>
                <a:lnTo>
                  <a:pt x="2307" y="162"/>
                </a:lnTo>
                <a:lnTo>
                  <a:pt x="2300" y="176"/>
                </a:lnTo>
                <a:lnTo>
                  <a:pt x="2293" y="190"/>
                </a:lnTo>
                <a:lnTo>
                  <a:pt x="2288" y="206"/>
                </a:lnTo>
                <a:lnTo>
                  <a:pt x="2283" y="222"/>
                </a:lnTo>
                <a:lnTo>
                  <a:pt x="2278" y="239"/>
                </a:lnTo>
                <a:lnTo>
                  <a:pt x="2275" y="255"/>
                </a:lnTo>
                <a:lnTo>
                  <a:pt x="2272" y="273"/>
                </a:lnTo>
                <a:lnTo>
                  <a:pt x="2270" y="290"/>
                </a:lnTo>
                <a:lnTo>
                  <a:pt x="2269" y="309"/>
                </a:lnTo>
                <a:lnTo>
                  <a:pt x="2269" y="328"/>
                </a:lnTo>
                <a:lnTo>
                  <a:pt x="2269" y="346"/>
                </a:lnTo>
                <a:lnTo>
                  <a:pt x="2270" y="362"/>
                </a:lnTo>
                <a:lnTo>
                  <a:pt x="2272" y="380"/>
                </a:lnTo>
                <a:lnTo>
                  <a:pt x="2274" y="395"/>
                </a:lnTo>
                <a:lnTo>
                  <a:pt x="2277" y="412"/>
                </a:lnTo>
                <a:lnTo>
                  <a:pt x="2281" y="427"/>
                </a:lnTo>
                <a:lnTo>
                  <a:pt x="2285" y="441"/>
                </a:lnTo>
                <a:lnTo>
                  <a:pt x="2290" y="457"/>
                </a:lnTo>
                <a:lnTo>
                  <a:pt x="2295" y="470"/>
                </a:lnTo>
                <a:lnTo>
                  <a:pt x="2302" y="484"/>
                </a:lnTo>
                <a:lnTo>
                  <a:pt x="2309" y="497"/>
                </a:lnTo>
                <a:lnTo>
                  <a:pt x="2317" y="509"/>
                </a:lnTo>
                <a:lnTo>
                  <a:pt x="2325" y="522"/>
                </a:lnTo>
                <a:lnTo>
                  <a:pt x="2333" y="534"/>
                </a:lnTo>
                <a:lnTo>
                  <a:pt x="2343" y="544"/>
                </a:lnTo>
                <a:lnTo>
                  <a:pt x="2353" y="555"/>
                </a:lnTo>
                <a:lnTo>
                  <a:pt x="2363" y="565"/>
                </a:lnTo>
                <a:lnTo>
                  <a:pt x="2374" y="574"/>
                </a:lnTo>
                <a:lnTo>
                  <a:pt x="2386" y="583"/>
                </a:lnTo>
                <a:lnTo>
                  <a:pt x="2398" y="592"/>
                </a:lnTo>
                <a:lnTo>
                  <a:pt x="2411" y="599"/>
                </a:lnTo>
                <a:lnTo>
                  <a:pt x="2424" y="606"/>
                </a:lnTo>
                <a:lnTo>
                  <a:pt x="2438" y="612"/>
                </a:lnTo>
                <a:lnTo>
                  <a:pt x="2452" y="618"/>
                </a:lnTo>
                <a:lnTo>
                  <a:pt x="2467" y="623"/>
                </a:lnTo>
                <a:lnTo>
                  <a:pt x="2482" y="628"/>
                </a:lnTo>
                <a:lnTo>
                  <a:pt x="2499" y="632"/>
                </a:lnTo>
                <a:lnTo>
                  <a:pt x="2515" y="635"/>
                </a:lnTo>
                <a:lnTo>
                  <a:pt x="2532" y="637"/>
                </a:lnTo>
                <a:lnTo>
                  <a:pt x="2549" y="639"/>
                </a:lnTo>
                <a:lnTo>
                  <a:pt x="2567" y="640"/>
                </a:lnTo>
                <a:lnTo>
                  <a:pt x="2585" y="641"/>
                </a:lnTo>
                <a:lnTo>
                  <a:pt x="2612" y="640"/>
                </a:lnTo>
                <a:lnTo>
                  <a:pt x="2637" y="638"/>
                </a:lnTo>
                <a:lnTo>
                  <a:pt x="2661" y="635"/>
                </a:lnTo>
                <a:lnTo>
                  <a:pt x="2684" y="632"/>
                </a:lnTo>
                <a:lnTo>
                  <a:pt x="2702" y="628"/>
                </a:lnTo>
                <a:lnTo>
                  <a:pt x="2720" y="622"/>
                </a:lnTo>
                <a:lnTo>
                  <a:pt x="2734" y="617"/>
                </a:lnTo>
                <a:lnTo>
                  <a:pt x="2745" y="612"/>
                </a:lnTo>
                <a:lnTo>
                  <a:pt x="2727" y="523"/>
                </a:lnTo>
                <a:close/>
                <a:moveTo>
                  <a:pt x="2058" y="10"/>
                </a:moveTo>
                <a:lnTo>
                  <a:pt x="2058" y="631"/>
                </a:lnTo>
                <a:lnTo>
                  <a:pt x="2171" y="631"/>
                </a:lnTo>
                <a:lnTo>
                  <a:pt x="2171" y="10"/>
                </a:lnTo>
                <a:lnTo>
                  <a:pt x="2058" y="10"/>
                </a:lnTo>
                <a:close/>
                <a:moveTo>
                  <a:pt x="1776" y="631"/>
                </a:moveTo>
                <a:lnTo>
                  <a:pt x="1991" y="10"/>
                </a:lnTo>
                <a:lnTo>
                  <a:pt x="1871" y="10"/>
                </a:lnTo>
                <a:lnTo>
                  <a:pt x="1780" y="294"/>
                </a:lnTo>
                <a:lnTo>
                  <a:pt x="1771" y="322"/>
                </a:lnTo>
                <a:lnTo>
                  <a:pt x="1762" y="351"/>
                </a:lnTo>
                <a:lnTo>
                  <a:pt x="1754" y="379"/>
                </a:lnTo>
                <a:lnTo>
                  <a:pt x="1746" y="407"/>
                </a:lnTo>
                <a:lnTo>
                  <a:pt x="1738" y="435"/>
                </a:lnTo>
                <a:lnTo>
                  <a:pt x="1730" y="463"/>
                </a:lnTo>
                <a:lnTo>
                  <a:pt x="1724" y="491"/>
                </a:lnTo>
                <a:lnTo>
                  <a:pt x="1717" y="518"/>
                </a:lnTo>
                <a:lnTo>
                  <a:pt x="1715" y="518"/>
                </a:lnTo>
                <a:lnTo>
                  <a:pt x="1709" y="491"/>
                </a:lnTo>
                <a:lnTo>
                  <a:pt x="1702" y="462"/>
                </a:lnTo>
                <a:lnTo>
                  <a:pt x="1695" y="434"/>
                </a:lnTo>
                <a:lnTo>
                  <a:pt x="1688" y="406"/>
                </a:lnTo>
                <a:lnTo>
                  <a:pt x="1680" y="379"/>
                </a:lnTo>
                <a:lnTo>
                  <a:pt x="1672" y="350"/>
                </a:lnTo>
                <a:lnTo>
                  <a:pt x="1663" y="321"/>
                </a:lnTo>
                <a:lnTo>
                  <a:pt x="1654" y="292"/>
                </a:lnTo>
                <a:lnTo>
                  <a:pt x="1570" y="10"/>
                </a:lnTo>
                <a:lnTo>
                  <a:pt x="1447" y="10"/>
                </a:lnTo>
                <a:lnTo>
                  <a:pt x="1647" y="631"/>
                </a:lnTo>
                <a:lnTo>
                  <a:pt x="1776" y="631"/>
                </a:lnTo>
                <a:close/>
                <a:moveTo>
                  <a:pt x="1090" y="97"/>
                </a:moveTo>
                <a:lnTo>
                  <a:pt x="1101" y="95"/>
                </a:lnTo>
                <a:lnTo>
                  <a:pt x="1117" y="93"/>
                </a:lnTo>
                <a:lnTo>
                  <a:pt x="1136" y="92"/>
                </a:lnTo>
                <a:lnTo>
                  <a:pt x="1161" y="91"/>
                </a:lnTo>
                <a:lnTo>
                  <a:pt x="1174" y="92"/>
                </a:lnTo>
                <a:lnTo>
                  <a:pt x="1187" y="93"/>
                </a:lnTo>
                <a:lnTo>
                  <a:pt x="1199" y="95"/>
                </a:lnTo>
                <a:lnTo>
                  <a:pt x="1210" y="97"/>
                </a:lnTo>
                <a:lnTo>
                  <a:pt x="1222" y="100"/>
                </a:lnTo>
                <a:lnTo>
                  <a:pt x="1231" y="105"/>
                </a:lnTo>
                <a:lnTo>
                  <a:pt x="1240" y="109"/>
                </a:lnTo>
                <a:lnTo>
                  <a:pt x="1248" y="115"/>
                </a:lnTo>
                <a:lnTo>
                  <a:pt x="1256" y="121"/>
                </a:lnTo>
                <a:lnTo>
                  <a:pt x="1263" y="130"/>
                </a:lnTo>
                <a:lnTo>
                  <a:pt x="1268" y="137"/>
                </a:lnTo>
                <a:lnTo>
                  <a:pt x="1273" y="146"/>
                </a:lnTo>
                <a:lnTo>
                  <a:pt x="1277" y="156"/>
                </a:lnTo>
                <a:lnTo>
                  <a:pt x="1279" y="167"/>
                </a:lnTo>
                <a:lnTo>
                  <a:pt x="1281" y="178"/>
                </a:lnTo>
                <a:lnTo>
                  <a:pt x="1281" y="190"/>
                </a:lnTo>
                <a:lnTo>
                  <a:pt x="1281" y="202"/>
                </a:lnTo>
                <a:lnTo>
                  <a:pt x="1279" y="212"/>
                </a:lnTo>
                <a:lnTo>
                  <a:pt x="1277" y="222"/>
                </a:lnTo>
                <a:lnTo>
                  <a:pt x="1273" y="232"/>
                </a:lnTo>
                <a:lnTo>
                  <a:pt x="1268" y="242"/>
                </a:lnTo>
                <a:lnTo>
                  <a:pt x="1263" y="250"/>
                </a:lnTo>
                <a:lnTo>
                  <a:pt x="1255" y="257"/>
                </a:lnTo>
                <a:lnTo>
                  <a:pt x="1248" y="264"/>
                </a:lnTo>
                <a:lnTo>
                  <a:pt x="1240" y="271"/>
                </a:lnTo>
                <a:lnTo>
                  <a:pt x="1231" y="277"/>
                </a:lnTo>
                <a:lnTo>
                  <a:pt x="1221" y="281"/>
                </a:lnTo>
                <a:lnTo>
                  <a:pt x="1209" y="285"/>
                </a:lnTo>
                <a:lnTo>
                  <a:pt x="1197" y="288"/>
                </a:lnTo>
                <a:lnTo>
                  <a:pt x="1185" y="291"/>
                </a:lnTo>
                <a:lnTo>
                  <a:pt x="1171" y="292"/>
                </a:lnTo>
                <a:lnTo>
                  <a:pt x="1158" y="292"/>
                </a:lnTo>
                <a:lnTo>
                  <a:pt x="1090" y="292"/>
                </a:lnTo>
                <a:lnTo>
                  <a:pt x="1090" y="97"/>
                </a:lnTo>
                <a:close/>
                <a:moveTo>
                  <a:pt x="978" y="631"/>
                </a:moveTo>
                <a:lnTo>
                  <a:pt x="1090" y="631"/>
                </a:lnTo>
                <a:lnTo>
                  <a:pt x="1090" y="375"/>
                </a:lnTo>
                <a:lnTo>
                  <a:pt x="1148" y="375"/>
                </a:lnTo>
                <a:lnTo>
                  <a:pt x="1159" y="377"/>
                </a:lnTo>
                <a:lnTo>
                  <a:pt x="1170" y="378"/>
                </a:lnTo>
                <a:lnTo>
                  <a:pt x="1180" y="380"/>
                </a:lnTo>
                <a:lnTo>
                  <a:pt x="1190" y="382"/>
                </a:lnTo>
                <a:lnTo>
                  <a:pt x="1198" y="385"/>
                </a:lnTo>
                <a:lnTo>
                  <a:pt x="1206" y="389"/>
                </a:lnTo>
                <a:lnTo>
                  <a:pt x="1213" y="394"/>
                </a:lnTo>
                <a:lnTo>
                  <a:pt x="1221" y="400"/>
                </a:lnTo>
                <a:lnTo>
                  <a:pt x="1227" y="407"/>
                </a:lnTo>
                <a:lnTo>
                  <a:pt x="1233" y="415"/>
                </a:lnTo>
                <a:lnTo>
                  <a:pt x="1238" y="424"/>
                </a:lnTo>
                <a:lnTo>
                  <a:pt x="1243" y="433"/>
                </a:lnTo>
                <a:lnTo>
                  <a:pt x="1247" y="444"/>
                </a:lnTo>
                <a:lnTo>
                  <a:pt x="1251" y="457"/>
                </a:lnTo>
                <a:lnTo>
                  <a:pt x="1255" y="470"/>
                </a:lnTo>
                <a:lnTo>
                  <a:pt x="1259" y="485"/>
                </a:lnTo>
                <a:lnTo>
                  <a:pt x="1272" y="537"/>
                </a:lnTo>
                <a:lnTo>
                  <a:pt x="1283" y="579"/>
                </a:lnTo>
                <a:lnTo>
                  <a:pt x="1288" y="597"/>
                </a:lnTo>
                <a:lnTo>
                  <a:pt x="1292" y="611"/>
                </a:lnTo>
                <a:lnTo>
                  <a:pt x="1297" y="622"/>
                </a:lnTo>
                <a:lnTo>
                  <a:pt x="1301" y="631"/>
                </a:lnTo>
                <a:lnTo>
                  <a:pt x="1417" y="631"/>
                </a:lnTo>
                <a:lnTo>
                  <a:pt x="1413" y="619"/>
                </a:lnTo>
                <a:lnTo>
                  <a:pt x="1406" y="605"/>
                </a:lnTo>
                <a:lnTo>
                  <a:pt x="1401" y="585"/>
                </a:lnTo>
                <a:lnTo>
                  <a:pt x="1395" y="565"/>
                </a:lnTo>
                <a:lnTo>
                  <a:pt x="1389" y="540"/>
                </a:lnTo>
                <a:lnTo>
                  <a:pt x="1382" y="514"/>
                </a:lnTo>
                <a:lnTo>
                  <a:pt x="1376" y="487"/>
                </a:lnTo>
                <a:lnTo>
                  <a:pt x="1368" y="458"/>
                </a:lnTo>
                <a:lnTo>
                  <a:pt x="1362" y="436"/>
                </a:lnTo>
                <a:lnTo>
                  <a:pt x="1354" y="416"/>
                </a:lnTo>
                <a:lnTo>
                  <a:pt x="1346" y="398"/>
                </a:lnTo>
                <a:lnTo>
                  <a:pt x="1336" y="382"/>
                </a:lnTo>
                <a:lnTo>
                  <a:pt x="1330" y="374"/>
                </a:lnTo>
                <a:lnTo>
                  <a:pt x="1324" y="367"/>
                </a:lnTo>
                <a:lnTo>
                  <a:pt x="1318" y="361"/>
                </a:lnTo>
                <a:lnTo>
                  <a:pt x="1312" y="355"/>
                </a:lnTo>
                <a:lnTo>
                  <a:pt x="1305" y="350"/>
                </a:lnTo>
                <a:lnTo>
                  <a:pt x="1298" y="346"/>
                </a:lnTo>
                <a:lnTo>
                  <a:pt x="1290" y="342"/>
                </a:lnTo>
                <a:lnTo>
                  <a:pt x="1282" y="337"/>
                </a:lnTo>
                <a:lnTo>
                  <a:pt x="1282" y="335"/>
                </a:lnTo>
                <a:lnTo>
                  <a:pt x="1292" y="330"/>
                </a:lnTo>
                <a:lnTo>
                  <a:pt x="1304" y="326"/>
                </a:lnTo>
                <a:lnTo>
                  <a:pt x="1314" y="320"/>
                </a:lnTo>
                <a:lnTo>
                  <a:pt x="1324" y="314"/>
                </a:lnTo>
                <a:lnTo>
                  <a:pt x="1334" y="306"/>
                </a:lnTo>
                <a:lnTo>
                  <a:pt x="1343" y="298"/>
                </a:lnTo>
                <a:lnTo>
                  <a:pt x="1352" y="289"/>
                </a:lnTo>
                <a:lnTo>
                  <a:pt x="1360" y="280"/>
                </a:lnTo>
                <a:lnTo>
                  <a:pt x="1367" y="270"/>
                </a:lnTo>
                <a:lnTo>
                  <a:pt x="1374" y="258"/>
                </a:lnTo>
                <a:lnTo>
                  <a:pt x="1380" y="247"/>
                </a:lnTo>
                <a:lnTo>
                  <a:pt x="1385" y="235"/>
                </a:lnTo>
                <a:lnTo>
                  <a:pt x="1389" y="222"/>
                </a:lnTo>
                <a:lnTo>
                  <a:pt x="1392" y="209"/>
                </a:lnTo>
                <a:lnTo>
                  <a:pt x="1394" y="194"/>
                </a:lnTo>
                <a:lnTo>
                  <a:pt x="1394" y="180"/>
                </a:lnTo>
                <a:lnTo>
                  <a:pt x="1393" y="160"/>
                </a:lnTo>
                <a:lnTo>
                  <a:pt x="1391" y="142"/>
                </a:lnTo>
                <a:lnTo>
                  <a:pt x="1386" y="124"/>
                </a:lnTo>
                <a:lnTo>
                  <a:pt x="1381" y="108"/>
                </a:lnTo>
                <a:lnTo>
                  <a:pt x="1373" y="94"/>
                </a:lnTo>
                <a:lnTo>
                  <a:pt x="1363" y="79"/>
                </a:lnTo>
                <a:lnTo>
                  <a:pt x="1353" y="67"/>
                </a:lnTo>
                <a:lnTo>
                  <a:pt x="1341" y="56"/>
                </a:lnTo>
                <a:lnTo>
                  <a:pt x="1333" y="49"/>
                </a:lnTo>
                <a:lnTo>
                  <a:pt x="1324" y="43"/>
                </a:lnTo>
                <a:lnTo>
                  <a:pt x="1315" y="38"/>
                </a:lnTo>
                <a:lnTo>
                  <a:pt x="1306" y="33"/>
                </a:lnTo>
                <a:lnTo>
                  <a:pt x="1296" y="28"/>
                </a:lnTo>
                <a:lnTo>
                  <a:pt x="1285" y="24"/>
                </a:lnTo>
                <a:lnTo>
                  <a:pt x="1275" y="21"/>
                </a:lnTo>
                <a:lnTo>
                  <a:pt x="1263" y="17"/>
                </a:lnTo>
                <a:lnTo>
                  <a:pt x="1238" y="12"/>
                </a:lnTo>
                <a:lnTo>
                  <a:pt x="1211" y="8"/>
                </a:lnTo>
                <a:lnTo>
                  <a:pt x="1181" y="6"/>
                </a:lnTo>
                <a:lnTo>
                  <a:pt x="1150" y="5"/>
                </a:lnTo>
                <a:lnTo>
                  <a:pt x="1125" y="5"/>
                </a:lnTo>
                <a:lnTo>
                  <a:pt x="1101" y="6"/>
                </a:lnTo>
                <a:lnTo>
                  <a:pt x="1078" y="7"/>
                </a:lnTo>
                <a:lnTo>
                  <a:pt x="1055" y="9"/>
                </a:lnTo>
                <a:lnTo>
                  <a:pt x="1034" y="11"/>
                </a:lnTo>
                <a:lnTo>
                  <a:pt x="1014" y="13"/>
                </a:lnTo>
                <a:lnTo>
                  <a:pt x="995" y="15"/>
                </a:lnTo>
                <a:lnTo>
                  <a:pt x="978" y="19"/>
                </a:lnTo>
                <a:lnTo>
                  <a:pt x="978" y="631"/>
                </a:lnTo>
                <a:close/>
                <a:moveTo>
                  <a:pt x="852" y="263"/>
                </a:moveTo>
                <a:lnTo>
                  <a:pt x="617" y="263"/>
                </a:lnTo>
                <a:lnTo>
                  <a:pt x="617" y="104"/>
                </a:lnTo>
                <a:lnTo>
                  <a:pt x="865" y="104"/>
                </a:lnTo>
                <a:lnTo>
                  <a:pt x="865" y="10"/>
                </a:lnTo>
                <a:lnTo>
                  <a:pt x="504" y="10"/>
                </a:lnTo>
                <a:lnTo>
                  <a:pt x="504" y="631"/>
                </a:lnTo>
                <a:lnTo>
                  <a:pt x="879" y="631"/>
                </a:lnTo>
                <a:lnTo>
                  <a:pt x="879" y="537"/>
                </a:lnTo>
                <a:lnTo>
                  <a:pt x="617" y="537"/>
                </a:lnTo>
                <a:lnTo>
                  <a:pt x="617" y="355"/>
                </a:lnTo>
                <a:lnTo>
                  <a:pt x="852" y="355"/>
                </a:lnTo>
                <a:lnTo>
                  <a:pt x="852" y="263"/>
                </a:lnTo>
                <a:close/>
                <a:moveTo>
                  <a:pt x="0" y="601"/>
                </a:moveTo>
                <a:lnTo>
                  <a:pt x="14" y="609"/>
                </a:lnTo>
                <a:lnTo>
                  <a:pt x="32" y="616"/>
                </a:lnTo>
                <a:lnTo>
                  <a:pt x="50" y="622"/>
                </a:lnTo>
                <a:lnTo>
                  <a:pt x="72" y="629"/>
                </a:lnTo>
                <a:lnTo>
                  <a:pt x="94" y="634"/>
                </a:lnTo>
                <a:lnTo>
                  <a:pt x="118" y="637"/>
                </a:lnTo>
                <a:lnTo>
                  <a:pt x="143" y="640"/>
                </a:lnTo>
                <a:lnTo>
                  <a:pt x="167" y="641"/>
                </a:lnTo>
                <a:lnTo>
                  <a:pt x="196" y="640"/>
                </a:lnTo>
                <a:lnTo>
                  <a:pt x="224" y="637"/>
                </a:lnTo>
                <a:lnTo>
                  <a:pt x="236" y="635"/>
                </a:lnTo>
                <a:lnTo>
                  <a:pt x="248" y="632"/>
                </a:lnTo>
                <a:lnTo>
                  <a:pt x="261" y="629"/>
                </a:lnTo>
                <a:lnTo>
                  <a:pt x="272" y="625"/>
                </a:lnTo>
                <a:lnTo>
                  <a:pt x="282" y="621"/>
                </a:lnTo>
                <a:lnTo>
                  <a:pt x="293" y="617"/>
                </a:lnTo>
                <a:lnTo>
                  <a:pt x="303" y="613"/>
                </a:lnTo>
                <a:lnTo>
                  <a:pt x="312" y="608"/>
                </a:lnTo>
                <a:lnTo>
                  <a:pt x="321" y="603"/>
                </a:lnTo>
                <a:lnTo>
                  <a:pt x="330" y="597"/>
                </a:lnTo>
                <a:lnTo>
                  <a:pt x="338" y="591"/>
                </a:lnTo>
                <a:lnTo>
                  <a:pt x="345" y="584"/>
                </a:lnTo>
                <a:lnTo>
                  <a:pt x="352" y="578"/>
                </a:lnTo>
                <a:lnTo>
                  <a:pt x="358" y="571"/>
                </a:lnTo>
                <a:lnTo>
                  <a:pt x="365" y="564"/>
                </a:lnTo>
                <a:lnTo>
                  <a:pt x="371" y="557"/>
                </a:lnTo>
                <a:lnTo>
                  <a:pt x="380" y="541"/>
                </a:lnTo>
                <a:lnTo>
                  <a:pt x="388" y="526"/>
                </a:lnTo>
                <a:lnTo>
                  <a:pt x="394" y="508"/>
                </a:lnTo>
                <a:lnTo>
                  <a:pt x="400" y="491"/>
                </a:lnTo>
                <a:lnTo>
                  <a:pt x="402" y="472"/>
                </a:lnTo>
                <a:lnTo>
                  <a:pt x="403" y="454"/>
                </a:lnTo>
                <a:lnTo>
                  <a:pt x="402" y="437"/>
                </a:lnTo>
                <a:lnTo>
                  <a:pt x="401" y="422"/>
                </a:lnTo>
                <a:lnTo>
                  <a:pt x="397" y="407"/>
                </a:lnTo>
                <a:lnTo>
                  <a:pt x="393" y="393"/>
                </a:lnTo>
                <a:lnTo>
                  <a:pt x="387" y="380"/>
                </a:lnTo>
                <a:lnTo>
                  <a:pt x="381" y="367"/>
                </a:lnTo>
                <a:lnTo>
                  <a:pt x="373" y="355"/>
                </a:lnTo>
                <a:lnTo>
                  <a:pt x="364" y="344"/>
                </a:lnTo>
                <a:lnTo>
                  <a:pt x="353" y="332"/>
                </a:lnTo>
                <a:lnTo>
                  <a:pt x="341" y="322"/>
                </a:lnTo>
                <a:lnTo>
                  <a:pt x="328" y="313"/>
                </a:lnTo>
                <a:lnTo>
                  <a:pt x="313" y="303"/>
                </a:lnTo>
                <a:lnTo>
                  <a:pt x="298" y="294"/>
                </a:lnTo>
                <a:lnTo>
                  <a:pt x="281" y="286"/>
                </a:lnTo>
                <a:lnTo>
                  <a:pt x="263" y="278"/>
                </a:lnTo>
                <a:lnTo>
                  <a:pt x="243" y="270"/>
                </a:lnTo>
                <a:lnTo>
                  <a:pt x="215" y="258"/>
                </a:lnTo>
                <a:lnTo>
                  <a:pt x="190" y="247"/>
                </a:lnTo>
                <a:lnTo>
                  <a:pt x="179" y="242"/>
                </a:lnTo>
                <a:lnTo>
                  <a:pt x="169" y="236"/>
                </a:lnTo>
                <a:lnTo>
                  <a:pt x="161" y="230"/>
                </a:lnTo>
                <a:lnTo>
                  <a:pt x="153" y="224"/>
                </a:lnTo>
                <a:lnTo>
                  <a:pt x="146" y="219"/>
                </a:lnTo>
                <a:lnTo>
                  <a:pt x="141" y="213"/>
                </a:lnTo>
                <a:lnTo>
                  <a:pt x="135" y="206"/>
                </a:lnTo>
                <a:lnTo>
                  <a:pt x="131" y="200"/>
                </a:lnTo>
                <a:lnTo>
                  <a:pt x="128" y="192"/>
                </a:lnTo>
                <a:lnTo>
                  <a:pt x="126" y="184"/>
                </a:lnTo>
                <a:lnTo>
                  <a:pt x="125" y="177"/>
                </a:lnTo>
                <a:lnTo>
                  <a:pt x="125" y="168"/>
                </a:lnTo>
                <a:lnTo>
                  <a:pt x="125" y="162"/>
                </a:lnTo>
                <a:lnTo>
                  <a:pt x="126" y="154"/>
                </a:lnTo>
                <a:lnTo>
                  <a:pt x="128" y="147"/>
                </a:lnTo>
                <a:lnTo>
                  <a:pt x="130" y="141"/>
                </a:lnTo>
                <a:lnTo>
                  <a:pt x="134" y="135"/>
                </a:lnTo>
                <a:lnTo>
                  <a:pt x="139" y="129"/>
                </a:lnTo>
                <a:lnTo>
                  <a:pt x="143" y="122"/>
                </a:lnTo>
                <a:lnTo>
                  <a:pt x="149" y="117"/>
                </a:lnTo>
                <a:lnTo>
                  <a:pt x="156" y="112"/>
                </a:lnTo>
                <a:lnTo>
                  <a:pt x="163" y="107"/>
                </a:lnTo>
                <a:lnTo>
                  <a:pt x="171" y="103"/>
                </a:lnTo>
                <a:lnTo>
                  <a:pt x="181" y="100"/>
                </a:lnTo>
                <a:lnTo>
                  <a:pt x="191" y="97"/>
                </a:lnTo>
                <a:lnTo>
                  <a:pt x="202" y="95"/>
                </a:lnTo>
                <a:lnTo>
                  <a:pt x="215" y="94"/>
                </a:lnTo>
                <a:lnTo>
                  <a:pt x="227" y="94"/>
                </a:lnTo>
                <a:lnTo>
                  <a:pt x="248" y="94"/>
                </a:lnTo>
                <a:lnTo>
                  <a:pt x="268" y="96"/>
                </a:lnTo>
                <a:lnTo>
                  <a:pt x="285" y="100"/>
                </a:lnTo>
                <a:lnTo>
                  <a:pt x="302" y="104"/>
                </a:lnTo>
                <a:lnTo>
                  <a:pt x="317" y="108"/>
                </a:lnTo>
                <a:lnTo>
                  <a:pt x="331" y="113"/>
                </a:lnTo>
                <a:lnTo>
                  <a:pt x="342" y="118"/>
                </a:lnTo>
                <a:lnTo>
                  <a:pt x="351" y="122"/>
                </a:lnTo>
                <a:lnTo>
                  <a:pt x="378" y="31"/>
                </a:lnTo>
                <a:lnTo>
                  <a:pt x="366" y="25"/>
                </a:lnTo>
                <a:lnTo>
                  <a:pt x="350" y="20"/>
                </a:lnTo>
                <a:lnTo>
                  <a:pt x="335" y="14"/>
                </a:lnTo>
                <a:lnTo>
                  <a:pt x="316" y="9"/>
                </a:lnTo>
                <a:lnTo>
                  <a:pt x="298" y="6"/>
                </a:lnTo>
                <a:lnTo>
                  <a:pt x="276" y="3"/>
                </a:lnTo>
                <a:lnTo>
                  <a:pt x="254" y="1"/>
                </a:lnTo>
                <a:lnTo>
                  <a:pt x="229" y="0"/>
                </a:lnTo>
                <a:lnTo>
                  <a:pt x="204" y="1"/>
                </a:lnTo>
                <a:lnTo>
                  <a:pt x="182" y="4"/>
                </a:lnTo>
                <a:lnTo>
                  <a:pt x="159" y="8"/>
                </a:lnTo>
                <a:lnTo>
                  <a:pt x="139" y="14"/>
                </a:lnTo>
                <a:lnTo>
                  <a:pt x="119" y="22"/>
                </a:lnTo>
                <a:lnTo>
                  <a:pt x="101" y="30"/>
                </a:lnTo>
                <a:lnTo>
                  <a:pt x="84" y="40"/>
                </a:lnTo>
                <a:lnTo>
                  <a:pt x="70" y="51"/>
                </a:lnTo>
                <a:lnTo>
                  <a:pt x="56" y="64"/>
                </a:lnTo>
                <a:lnTo>
                  <a:pt x="44" y="77"/>
                </a:lnTo>
                <a:lnTo>
                  <a:pt x="34" y="93"/>
                </a:lnTo>
                <a:lnTo>
                  <a:pt x="26" y="108"/>
                </a:lnTo>
                <a:lnTo>
                  <a:pt x="18" y="124"/>
                </a:lnTo>
                <a:lnTo>
                  <a:pt x="14" y="142"/>
                </a:lnTo>
                <a:lnTo>
                  <a:pt x="11" y="159"/>
                </a:lnTo>
                <a:lnTo>
                  <a:pt x="10" y="179"/>
                </a:lnTo>
                <a:lnTo>
                  <a:pt x="11" y="194"/>
                </a:lnTo>
                <a:lnTo>
                  <a:pt x="13" y="211"/>
                </a:lnTo>
                <a:lnTo>
                  <a:pt x="16" y="225"/>
                </a:lnTo>
                <a:lnTo>
                  <a:pt x="21" y="240"/>
                </a:lnTo>
                <a:lnTo>
                  <a:pt x="29" y="253"/>
                </a:lnTo>
                <a:lnTo>
                  <a:pt x="36" y="265"/>
                </a:lnTo>
                <a:lnTo>
                  <a:pt x="45" y="277"/>
                </a:lnTo>
                <a:lnTo>
                  <a:pt x="55" y="288"/>
                </a:lnTo>
                <a:lnTo>
                  <a:pt x="67" y="299"/>
                </a:lnTo>
                <a:lnTo>
                  <a:pt x="80" y="310"/>
                </a:lnTo>
                <a:lnTo>
                  <a:pt x="93" y="319"/>
                </a:lnTo>
                <a:lnTo>
                  <a:pt x="109" y="328"/>
                </a:lnTo>
                <a:lnTo>
                  <a:pt x="124" y="336"/>
                </a:lnTo>
                <a:lnTo>
                  <a:pt x="142" y="345"/>
                </a:lnTo>
                <a:lnTo>
                  <a:pt x="159" y="352"/>
                </a:lnTo>
                <a:lnTo>
                  <a:pt x="178" y="359"/>
                </a:lnTo>
                <a:lnTo>
                  <a:pt x="205" y="369"/>
                </a:lnTo>
                <a:lnTo>
                  <a:pt x="228" y="381"/>
                </a:lnTo>
                <a:lnTo>
                  <a:pt x="238" y="386"/>
                </a:lnTo>
                <a:lnTo>
                  <a:pt x="247" y="392"/>
                </a:lnTo>
                <a:lnTo>
                  <a:pt x="255" y="397"/>
                </a:lnTo>
                <a:lnTo>
                  <a:pt x="262" y="403"/>
                </a:lnTo>
                <a:lnTo>
                  <a:pt x="268" y="409"/>
                </a:lnTo>
                <a:lnTo>
                  <a:pt x="273" y="417"/>
                </a:lnTo>
                <a:lnTo>
                  <a:pt x="278" y="423"/>
                </a:lnTo>
                <a:lnTo>
                  <a:pt x="281" y="430"/>
                </a:lnTo>
                <a:lnTo>
                  <a:pt x="284" y="437"/>
                </a:lnTo>
                <a:lnTo>
                  <a:pt x="287" y="445"/>
                </a:lnTo>
                <a:lnTo>
                  <a:pt x="288" y="454"/>
                </a:lnTo>
                <a:lnTo>
                  <a:pt x="288" y="462"/>
                </a:lnTo>
                <a:lnTo>
                  <a:pt x="288" y="471"/>
                </a:lnTo>
                <a:lnTo>
                  <a:pt x="285" y="480"/>
                </a:lnTo>
                <a:lnTo>
                  <a:pt x="283" y="489"/>
                </a:lnTo>
                <a:lnTo>
                  <a:pt x="280" y="497"/>
                </a:lnTo>
                <a:lnTo>
                  <a:pt x="276" y="504"/>
                </a:lnTo>
                <a:lnTo>
                  <a:pt x="271" y="511"/>
                </a:lnTo>
                <a:lnTo>
                  <a:pt x="265" y="517"/>
                </a:lnTo>
                <a:lnTo>
                  <a:pt x="259" y="524"/>
                </a:lnTo>
                <a:lnTo>
                  <a:pt x="251" y="529"/>
                </a:lnTo>
                <a:lnTo>
                  <a:pt x="242" y="533"/>
                </a:lnTo>
                <a:lnTo>
                  <a:pt x="233" y="537"/>
                </a:lnTo>
                <a:lnTo>
                  <a:pt x="223" y="540"/>
                </a:lnTo>
                <a:lnTo>
                  <a:pt x="213" y="543"/>
                </a:lnTo>
                <a:lnTo>
                  <a:pt x="200" y="545"/>
                </a:lnTo>
                <a:lnTo>
                  <a:pt x="188" y="546"/>
                </a:lnTo>
                <a:lnTo>
                  <a:pt x="175" y="546"/>
                </a:lnTo>
                <a:lnTo>
                  <a:pt x="154" y="546"/>
                </a:lnTo>
                <a:lnTo>
                  <a:pt x="132" y="543"/>
                </a:lnTo>
                <a:lnTo>
                  <a:pt x="112" y="540"/>
                </a:lnTo>
                <a:lnTo>
                  <a:pt x="92" y="535"/>
                </a:lnTo>
                <a:lnTo>
                  <a:pt x="74" y="529"/>
                </a:lnTo>
                <a:lnTo>
                  <a:pt x="56" y="523"/>
                </a:lnTo>
                <a:lnTo>
                  <a:pt x="40" y="514"/>
                </a:lnTo>
                <a:lnTo>
                  <a:pt x="26" y="507"/>
                </a:lnTo>
                <a:lnTo>
                  <a:pt x="0" y="60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9602250" y="6596588"/>
            <a:ext cx="1440005" cy="146304"/>
          </a:xfrm>
          <a:custGeom>
            <a:avLst/>
            <a:gdLst/>
            <a:ahLst/>
            <a:cxnLst>
              <a:cxn ang="0">
                <a:pos x="5506" y="10"/>
              </a:cxn>
              <a:cxn ang="0">
                <a:pos x="5169" y="544"/>
              </a:cxn>
              <a:cxn ang="0">
                <a:pos x="5029" y="477"/>
              </a:cxn>
              <a:cxn ang="0">
                <a:pos x="4982" y="270"/>
              </a:cxn>
              <a:cxn ang="0">
                <a:pos x="5063" y="133"/>
              </a:cxn>
              <a:cxn ang="0">
                <a:pos x="5293" y="109"/>
              </a:cxn>
              <a:cxn ang="0">
                <a:pos x="5122" y="6"/>
              </a:cxn>
              <a:cxn ang="0">
                <a:pos x="4924" y="122"/>
              </a:cxn>
              <a:cxn ang="0">
                <a:pos x="4861" y="362"/>
              </a:cxn>
              <a:cxn ang="0">
                <a:pos x="4955" y="565"/>
              </a:cxn>
              <a:cxn ang="0">
                <a:pos x="5175" y="641"/>
              </a:cxn>
              <a:cxn ang="0">
                <a:pos x="4373" y="269"/>
              </a:cxn>
              <a:cxn ang="0">
                <a:pos x="4761" y="631"/>
              </a:cxn>
              <a:cxn ang="0">
                <a:pos x="4630" y="407"/>
              </a:cxn>
              <a:cxn ang="0">
                <a:pos x="3905" y="100"/>
              </a:cxn>
              <a:cxn ang="0">
                <a:pos x="3809" y="456"/>
              </a:cxn>
              <a:cxn ang="0">
                <a:pos x="3020" y="10"/>
              </a:cxn>
              <a:cxn ang="0">
                <a:pos x="2324" y="528"/>
              </a:cxn>
              <a:cxn ang="0">
                <a:pos x="2455" y="633"/>
              </a:cxn>
              <a:cxn ang="0">
                <a:pos x="2663" y="610"/>
              </a:cxn>
              <a:cxn ang="0">
                <a:pos x="2767" y="461"/>
              </a:cxn>
              <a:cxn ang="0">
                <a:pos x="2644" y="481"/>
              </a:cxn>
              <a:cxn ang="0">
                <a:pos x="2470" y="533"/>
              </a:cxn>
              <a:cxn ang="0">
                <a:pos x="1803" y="609"/>
              </a:cxn>
              <a:cxn ang="0">
                <a:pos x="2082" y="617"/>
              </a:cxn>
              <a:cxn ang="0">
                <a:pos x="2191" y="472"/>
              </a:cxn>
              <a:cxn ang="0">
                <a:pos x="2070" y="286"/>
              </a:cxn>
              <a:cxn ang="0">
                <a:pos x="1914" y="177"/>
              </a:cxn>
              <a:cxn ang="0">
                <a:pos x="1991" y="95"/>
              </a:cxn>
              <a:cxn ang="0">
                <a:pos x="2106" y="9"/>
              </a:cxn>
              <a:cxn ang="0">
                <a:pos x="1823" y="93"/>
              </a:cxn>
              <a:cxn ang="0">
                <a:pos x="1869" y="310"/>
              </a:cxn>
              <a:cxn ang="0">
                <a:pos x="2067" y="423"/>
              </a:cxn>
              <a:cxn ang="0">
                <a:pos x="2031" y="533"/>
              </a:cxn>
              <a:cxn ang="0">
                <a:pos x="1789" y="601"/>
              </a:cxn>
              <a:cxn ang="0">
                <a:pos x="1348" y="251"/>
              </a:cxn>
              <a:cxn ang="0">
                <a:pos x="1587" y="422"/>
              </a:cxn>
              <a:cxn ang="0">
                <a:pos x="1300" y="631"/>
              </a:cxn>
              <a:cxn ang="0">
                <a:pos x="679" y="482"/>
              </a:cxn>
              <a:cxn ang="0">
                <a:pos x="668" y="177"/>
              </a:cxn>
              <a:cxn ang="0">
                <a:pos x="807" y="91"/>
              </a:cxn>
              <a:cxn ang="0">
                <a:pos x="944" y="177"/>
              </a:cxn>
              <a:cxn ang="0">
                <a:pos x="933" y="482"/>
              </a:cxn>
              <a:cxn ang="0">
                <a:pos x="804" y="550"/>
              </a:cxn>
              <a:cxn ang="0">
                <a:pos x="993" y="575"/>
              </a:cxn>
              <a:cxn ang="0">
                <a:pos x="1094" y="370"/>
              </a:cxn>
              <a:cxn ang="0">
                <a:pos x="1054" y="137"/>
              </a:cxn>
              <a:cxn ang="0">
                <a:pos x="890" y="9"/>
              </a:cxn>
              <a:cxn ang="0">
                <a:pos x="665" y="37"/>
              </a:cxn>
              <a:cxn ang="0">
                <a:pos x="531" y="209"/>
              </a:cxn>
              <a:cxn ang="0">
                <a:pos x="535" y="452"/>
              </a:cxn>
              <a:cxn ang="0">
                <a:pos x="670" y="611"/>
              </a:cxn>
              <a:cxn ang="0">
                <a:pos x="403" y="539"/>
              </a:cxn>
              <a:cxn ang="0">
                <a:pos x="216" y="516"/>
              </a:cxn>
              <a:cxn ang="0">
                <a:pos x="123" y="371"/>
              </a:cxn>
              <a:cxn ang="0">
                <a:pos x="160" y="176"/>
              </a:cxn>
              <a:cxn ang="0">
                <a:pos x="337" y="94"/>
              </a:cxn>
              <a:cxn ang="0">
                <a:pos x="383" y="3"/>
              </a:cxn>
              <a:cxn ang="0">
                <a:pos x="130" y="59"/>
              </a:cxn>
              <a:cxn ang="0">
                <a:pos x="6" y="255"/>
              </a:cxn>
              <a:cxn ang="0">
                <a:pos x="41" y="497"/>
              </a:cxn>
              <a:cxn ang="0">
                <a:pos x="215" y="628"/>
              </a:cxn>
              <a:cxn ang="0">
                <a:pos x="458" y="523"/>
              </a:cxn>
            </a:cxnLst>
            <a:rect l="0" t="0" r="r" b="b"/>
            <a:pathLst>
              <a:path w="5893" h="641">
                <a:moveTo>
                  <a:pt x="5686" y="631"/>
                </a:moveTo>
                <a:lnTo>
                  <a:pt x="5686" y="369"/>
                </a:lnTo>
                <a:lnTo>
                  <a:pt x="5893" y="10"/>
                </a:lnTo>
                <a:lnTo>
                  <a:pt x="5764" y="10"/>
                </a:lnTo>
                <a:lnTo>
                  <a:pt x="5690" y="169"/>
                </a:lnTo>
                <a:lnTo>
                  <a:pt x="5675" y="202"/>
                </a:lnTo>
                <a:lnTo>
                  <a:pt x="5661" y="232"/>
                </a:lnTo>
                <a:lnTo>
                  <a:pt x="5648" y="262"/>
                </a:lnTo>
                <a:lnTo>
                  <a:pt x="5636" y="292"/>
                </a:lnTo>
                <a:lnTo>
                  <a:pt x="5635" y="292"/>
                </a:lnTo>
                <a:lnTo>
                  <a:pt x="5621" y="261"/>
                </a:lnTo>
                <a:lnTo>
                  <a:pt x="5609" y="232"/>
                </a:lnTo>
                <a:lnTo>
                  <a:pt x="5596" y="202"/>
                </a:lnTo>
                <a:lnTo>
                  <a:pt x="5580" y="170"/>
                </a:lnTo>
                <a:lnTo>
                  <a:pt x="5506" y="10"/>
                </a:lnTo>
                <a:lnTo>
                  <a:pt x="5377" y="10"/>
                </a:lnTo>
                <a:lnTo>
                  <a:pt x="5573" y="372"/>
                </a:lnTo>
                <a:lnTo>
                  <a:pt x="5573" y="631"/>
                </a:lnTo>
                <a:lnTo>
                  <a:pt x="5686" y="631"/>
                </a:lnTo>
                <a:close/>
                <a:moveTo>
                  <a:pt x="5318" y="523"/>
                </a:moveTo>
                <a:lnTo>
                  <a:pt x="5306" y="528"/>
                </a:lnTo>
                <a:lnTo>
                  <a:pt x="5293" y="532"/>
                </a:lnTo>
                <a:lnTo>
                  <a:pt x="5277" y="536"/>
                </a:lnTo>
                <a:lnTo>
                  <a:pt x="5262" y="539"/>
                </a:lnTo>
                <a:lnTo>
                  <a:pt x="5245" y="542"/>
                </a:lnTo>
                <a:lnTo>
                  <a:pt x="5229" y="544"/>
                </a:lnTo>
                <a:lnTo>
                  <a:pt x="5211" y="545"/>
                </a:lnTo>
                <a:lnTo>
                  <a:pt x="5194" y="545"/>
                </a:lnTo>
                <a:lnTo>
                  <a:pt x="5182" y="545"/>
                </a:lnTo>
                <a:lnTo>
                  <a:pt x="5169" y="544"/>
                </a:lnTo>
                <a:lnTo>
                  <a:pt x="5157" y="543"/>
                </a:lnTo>
                <a:lnTo>
                  <a:pt x="5146" y="541"/>
                </a:lnTo>
                <a:lnTo>
                  <a:pt x="5134" y="539"/>
                </a:lnTo>
                <a:lnTo>
                  <a:pt x="5124" y="537"/>
                </a:lnTo>
                <a:lnTo>
                  <a:pt x="5113" y="534"/>
                </a:lnTo>
                <a:lnTo>
                  <a:pt x="5104" y="530"/>
                </a:lnTo>
                <a:lnTo>
                  <a:pt x="5093" y="526"/>
                </a:lnTo>
                <a:lnTo>
                  <a:pt x="5084" y="522"/>
                </a:lnTo>
                <a:lnTo>
                  <a:pt x="5075" y="516"/>
                </a:lnTo>
                <a:lnTo>
                  <a:pt x="5067" y="511"/>
                </a:lnTo>
                <a:lnTo>
                  <a:pt x="5057" y="505"/>
                </a:lnTo>
                <a:lnTo>
                  <a:pt x="5050" y="499"/>
                </a:lnTo>
                <a:lnTo>
                  <a:pt x="5042" y="492"/>
                </a:lnTo>
                <a:lnTo>
                  <a:pt x="5036" y="486"/>
                </a:lnTo>
                <a:lnTo>
                  <a:pt x="5029" y="477"/>
                </a:lnTo>
                <a:lnTo>
                  <a:pt x="5022" y="470"/>
                </a:lnTo>
                <a:lnTo>
                  <a:pt x="5016" y="462"/>
                </a:lnTo>
                <a:lnTo>
                  <a:pt x="5011" y="453"/>
                </a:lnTo>
                <a:lnTo>
                  <a:pt x="5006" y="443"/>
                </a:lnTo>
                <a:lnTo>
                  <a:pt x="5001" y="434"/>
                </a:lnTo>
                <a:lnTo>
                  <a:pt x="4997" y="425"/>
                </a:lnTo>
                <a:lnTo>
                  <a:pt x="4993" y="415"/>
                </a:lnTo>
                <a:lnTo>
                  <a:pt x="4986" y="393"/>
                </a:lnTo>
                <a:lnTo>
                  <a:pt x="4982" y="371"/>
                </a:lnTo>
                <a:lnTo>
                  <a:pt x="4979" y="347"/>
                </a:lnTo>
                <a:lnTo>
                  <a:pt x="4978" y="322"/>
                </a:lnTo>
                <a:lnTo>
                  <a:pt x="4979" y="309"/>
                </a:lnTo>
                <a:lnTo>
                  <a:pt x="4979" y="295"/>
                </a:lnTo>
                <a:lnTo>
                  <a:pt x="4981" y="282"/>
                </a:lnTo>
                <a:lnTo>
                  <a:pt x="4982" y="270"/>
                </a:lnTo>
                <a:lnTo>
                  <a:pt x="4985" y="257"/>
                </a:lnTo>
                <a:lnTo>
                  <a:pt x="4987" y="246"/>
                </a:lnTo>
                <a:lnTo>
                  <a:pt x="4991" y="235"/>
                </a:lnTo>
                <a:lnTo>
                  <a:pt x="4995" y="223"/>
                </a:lnTo>
                <a:lnTo>
                  <a:pt x="4999" y="213"/>
                </a:lnTo>
                <a:lnTo>
                  <a:pt x="5004" y="203"/>
                </a:lnTo>
                <a:lnTo>
                  <a:pt x="5008" y="193"/>
                </a:lnTo>
                <a:lnTo>
                  <a:pt x="5014" y="184"/>
                </a:lnTo>
                <a:lnTo>
                  <a:pt x="5019" y="176"/>
                </a:lnTo>
                <a:lnTo>
                  <a:pt x="5026" y="168"/>
                </a:lnTo>
                <a:lnTo>
                  <a:pt x="5033" y="159"/>
                </a:lnTo>
                <a:lnTo>
                  <a:pt x="5040" y="152"/>
                </a:lnTo>
                <a:lnTo>
                  <a:pt x="5047" y="145"/>
                </a:lnTo>
                <a:lnTo>
                  <a:pt x="5055" y="139"/>
                </a:lnTo>
                <a:lnTo>
                  <a:pt x="5063" y="133"/>
                </a:lnTo>
                <a:lnTo>
                  <a:pt x="5072" y="127"/>
                </a:lnTo>
                <a:lnTo>
                  <a:pt x="5080" y="121"/>
                </a:lnTo>
                <a:lnTo>
                  <a:pt x="5089" y="117"/>
                </a:lnTo>
                <a:lnTo>
                  <a:pt x="5098" y="112"/>
                </a:lnTo>
                <a:lnTo>
                  <a:pt x="5109" y="109"/>
                </a:lnTo>
                <a:lnTo>
                  <a:pt x="5129" y="102"/>
                </a:lnTo>
                <a:lnTo>
                  <a:pt x="5150" y="98"/>
                </a:lnTo>
                <a:lnTo>
                  <a:pt x="5172" y="95"/>
                </a:lnTo>
                <a:lnTo>
                  <a:pt x="5196" y="94"/>
                </a:lnTo>
                <a:lnTo>
                  <a:pt x="5215" y="95"/>
                </a:lnTo>
                <a:lnTo>
                  <a:pt x="5232" y="96"/>
                </a:lnTo>
                <a:lnTo>
                  <a:pt x="5248" y="98"/>
                </a:lnTo>
                <a:lnTo>
                  <a:pt x="5264" y="101"/>
                </a:lnTo>
                <a:lnTo>
                  <a:pt x="5279" y="105"/>
                </a:lnTo>
                <a:lnTo>
                  <a:pt x="5293" y="109"/>
                </a:lnTo>
                <a:lnTo>
                  <a:pt x="5305" y="113"/>
                </a:lnTo>
                <a:lnTo>
                  <a:pt x="5316" y="118"/>
                </a:lnTo>
                <a:lnTo>
                  <a:pt x="5341" y="28"/>
                </a:lnTo>
                <a:lnTo>
                  <a:pt x="5332" y="24"/>
                </a:lnTo>
                <a:lnTo>
                  <a:pt x="5318" y="19"/>
                </a:lnTo>
                <a:lnTo>
                  <a:pt x="5303" y="13"/>
                </a:lnTo>
                <a:lnTo>
                  <a:pt x="5285" y="9"/>
                </a:lnTo>
                <a:lnTo>
                  <a:pt x="5265" y="6"/>
                </a:lnTo>
                <a:lnTo>
                  <a:pt x="5242" y="3"/>
                </a:lnTo>
                <a:lnTo>
                  <a:pt x="5218" y="1"/>
                </a:lnTo>
                <a:lnTo>
                  <a:pt x="5191" y="0"/>
                </a:lnTo>
                <a:lnTo>
                  <a:pt x="5173" y="1"/>
                </a:lnTo>
                <a:lnTo>
                  <a:pt x="5156" y="2"/>
                </a:lnTo>
                <a:lnTo>
                  <a:pt x="5139" y="4"/>
                </a:lnTo>
                <a:lnTo>
                  <a:pt x="5122" y="6"/>
                </a:lnTo>
                <a:lnTo>
                  <a:pt x="5106" y="9"/>
                </a:lnTo>
                <a:lnTo>
                  <a:pt x="5090" y="13"/>
                </a:lnTo>
                <a:lnTo>
                  <a:pt x="5075" y="17"/>
                </a:lnTo>
                <a:lnTo>
                  <a:pt x="5059" y="23"/>
                </a:lnTo>
                <a:lnTo>
                  <a:pt x="5045" y="29"/>
                </a:lnTo>
                <a:lnTo>
                  <a:pt x="5031" y="35"/>
                </a:lnTo>
                <a:lnTo>
                  <a:pt x="5016" y="42"/>
                </a:lnTo>
                <a:lnTo>
                  <a:pt x="5003" y="50"/>
                </a:lnTo>
                <a:lnTo>
                  <a:pt x="4989" y="59"/>
                </a:lnTo>
                <a:lnTo>
                  <a:pt x="4977" y="68"/>
                </a:lnTo>
                <a:lnTo>
                  <a:pt x="4966" y="77"/>
                </a:lnTo>
                <a:lnTo>
                  <a:pt x="4955" y="87"/>
                </a:lnTo>
                <a:lnTo>
                  <a:pt x="4943" y="99"/>
                </a:lnTo>
                <a:lnTo>
                  <a:pt x="4933" y="110"/>
                </a:lnTo>
                <a:lnTo>
                  <a:pt x="4924" y="122"/>
                </a:lnTo>
                <a:lnTo>
                  <a:pt x="4914" y="135"/>
                </a:lnTo>
                <a:lnTo>
                  <a:pt x="4906" y="148"/>
                </a:lnTo>
                <a:lnTo>
                  <a:pt x="4898" y="162"/>
                </a:lnTo>
                <a:lnTo>
                  <a:pt x="4891" y="176"/>
                </a:lnTo>
                <a:lnTo>
                  <a:pt x="4885" y="190"/>
                </a:lnTo>
                <a:lnTo>
                  <a:pt x="4879" y="206"/>
                </a:lnTo>
                <a:lnTo>
                  <a:pt x="4873" y="222"/>
                </a:lnTo>
                <a:lnTo>
                  <a:pt x="4869" y="239"/>
                </a:lnTo>
                <a:lnTo>
                  <a:pt x="4866" y="255"/>
                </a:lnTo>
                <a:lnTo>
                  <a:pt x="4863" y="273"/>
                </a:lnTo>
                <a:lnTo>
                  <a:pt x="4861" y="290"/>
                </a:lnTo>
                <a:lnTo>
                  <a:pt x="4860" y="309"/>
                </a:lnTo>
                <a:lnTo>
                  <a:pt x="4859" y="328"/>
                </a:lnTo>
                <a:lnTo>
                  <a:pt x="4860" y="346"/>
                </a:lnTo>
                <a:lnTo>
                  <a:pt x="4861" y="362"/>
                </a:lnTo>
                <a:lnTo>
                  <a:pt x="4862" y="380"/>
                </a:lnTo>
                <a:lnTo>
                  <a:pt x="4865" y="395"/>
                </a:lnTo>
                <a:lnTo>
                  <a:pt x="4868" y="412"/>
                </a:lnTo>
                <a:lnTo>
                  <a:pt x="4871" y="427"/>
                </a:lnTo>
                <a:lnTo>
                  <a:pt x="4876" y="441"/>
                </a:lnTo>
                <a:lnTo>
                  <a:pt x="4881" y="457"/>
                </a:lnTo>
                <a:lnTo>
                  <a:pt x="4887" y="470"/>
                </a:lnTo>
                <a:lnTo>
                  <a:pt x="4893" y="484"/>
                </a:lnTo>
                <a:lnTo>
                  <a:pt x="4900" y="497"/>
                </a:lnTo>
                <a:lnTo>
                  <a:pt x="4907" y="509"/>
                </a:lnTo>
                <a:lnTo>
                  <a:pt x="4915" y="522"/>
                </a:lnTo>
                <a:lnTo>
                  <a:pt x="4925" y="534"/>
                </a:lnTo>
                <a:lnTo>
                  <a:pt x="4934" y="544"/>
                </a:lnTo>
                <a:lnTo>
                  <a:pt x="4943" y="555"/>
                </a:lnTo>
                <a:lnTo>
                  <a:pt x="4955" y="565"/>
                </a:lnTo>
                <a:lnTo>
                  <a:pt x="4965" y="574"/>
                </a:lnTo>
                <a:lnTo>
                  <a:pt x="4977" y="583"/>
                </a:lnTo>
                <a:lnTo>
                  <a:pt x="4989" y="592"/>
                </a:lnTo>
                <a:lnTo>
                  <a:pt x="5002" y="599"/>
                </a:lnTo>
                <a:lnTo>
                  <a:pt x="5015" y="606"/>
                </a:lnTo>
                <a:lnTo>
                  <a:pt x="5029" y="612"/>
                </a:lnTo>
                <a:lnTo>
                  <a:pt x="5043" y="618"/>
                </a:lnTo>
                <a:lnTo>
                  <a:pt x="5058" y="623"/>
                </a:lnTo>
                <a:lnTo>
                  <a:pt x="5074" y="628"/>
                </a:lnTo>
                <a:lnTo>
                  <a:pt x="5089" y="632"/>
                </a:lnTo>
                <a:lnTo>
                  <a:pt x="5106" y="635"/>
                </a:lnTo>
                <a:lnTo>
                  <a:pt x="5122" y="637"/>
                </a:lnTo>
                <a:lnTo>
                  <a:pt x="5139" y="639"/>
                </a:lnTo>
                <a:lnTo>
                  <a:pt x="5158" y="640"/>
                </a:lnTo>
                <a:lnTo>
                  <a:pt x="5175" y="641"/>
                </a:lnTo>
                <a:lnTo>
                  <a:pt x="5203" y="640"/>
                </a:lnTo>
                <a:lnTo>
                  <a:pt x="5229" y="638"/>
                </a:lnTo>
                <a:lnTo>
                  <a:pt x="5253" y="635"/>
                </a:lnTo>
                <a:lnTo>
                  <a:pt x="5274" y="632"/>
                </a:lnTo>
                <a:lnTo>
                  <a:pt x="5294" y="628"/>
                </a:lnTo>
                <a:lnTo>
                  <a:pt x="5310" y="622"/>
                </a:lnTo>
                <a:lnTo>
                  <a:pt x="5324" y="617"/>
                </a:lnTo>
                <a:lnTo>
                  <a:pt x="5337" y="612"/>
                </a:lnTo>
                <a:lnTo>
                  <a:pt x="5318" y="523"/>
                </a:lnTo>
                <a:close/>
                <a:moveTo>
                  <a:pt x="4374" y="631"/>
                </a:moveTo>
                <a:lnTo>
                  <a:pt x="4374" y="408"/>
                </a:lnTo>
                <a:lnTo>
                  <a:pt x="4374" y="371"/>
                </a:lnTo>
                <a:lnTo>
                  <a:pt x="4374" y="335"/>
                </a:lnTo>
                <a:lnTo>
                  <a:pt x="4374" y="301"/>
                </a:lnTo>
                <a:lnTo>
                  <a:pt x="4373" y="269"/>
                </a:lnTo>
                <a:lnTo>
                  <a:pt x="4372" y="237"/>
                </a:lnTo>
                <a:lnTo>
                  <a:pt x="4371" y="205"/>
                </a:lnTo>
                <a:lnTo>
                  <a:pt x="4370" y="175"/>
                </a:lnTo>
                <a:lnTo>
                  <a:pt x="4369" y="144"/>
                </a:lnTo>
                <a:lnTo>
                  <a:pt x="4371" y="144"/>
                </a:lnTo>
                <a:lnTo>
                  <a:pt x="4383" y="170"/>
                </a:lnTo>
                <a:lnTo>
                  <a:pt x="4396" y="198"/>
                </a:lnTo>
                <a:lnTo>
                  <a:pt x="4410" y="224"/>
                </a:lnTo>
                <a:lnTo>
                  <a:pt x="4423" y="251"/>
                </a:lnTo>
                <a:lnTo>
                  <a:pt x="4438" y="279"/>
                </a:lnTo>
                <a:lnTo>
                  <a:pt x="4453" y="306"/>
                </a:lnTo>
                <a:lnTo>
                  <a:pt x="4468" y="332"/>
                </a:lnTo>
                <a:lnTo>
                  <a:pt x="4483" y="358"/>
                </a:lnTo>
                <a:lnTo>
                  <a:pt x="4644" y="631"/>
                </a:lnTo>
                <a:lnTo>
                  <a:pt x="4761" y="631"/>
                </a:lnTo>
                <a:lnTo>
                  <a:pt x="4761" y="10"/>
                </a:lnTo>
                <a:lnTo>
                  <a:pt x="4657" y="10"/>
                </a:lnTo>
                <a:lnTo>
                  <a:pt x="4657" y="226"/>
                </a:lnTo>
                <a:lnTo>
                  <a:pt x="4657" y="261"/>
                </a:lnTo>
                <a:lnTo>
                  <a:pt x="4658" y="295"/>
                </a:lnTo>
                <a:lnTo>
                  <a:pt x="4658" y="328"/>
                </a:lnTo>
                <a:lnTo>
                  <a:pt x="4659" y="360"/>
                </a:lnTo>
                <a:lnTo>
                  <a:pt x="4661" y="391"/>
                </a:lnTo>
                <a:lnTo>
                  <a:pt x="4662" y="422"/>
                </a:lnTo>
                <a:lnTo>
                  <a:pt x="4665" y="453"/>
                </a:lnTo>
                <a:lnTo>
                  <a:pt x="4667" y="484"/>
                </a:lnTo>
                <a:lnTo>
                  <a:pt x="4665" y="485"/>
                </a:lnTo>
                <a:lnTo>
                  <a:pt x="4653" y="459"/>
                </a:lnTo>
                <a:lnTo>
                  <a:pt x="4642" y="433"/>
                </a:lnTo>
                <a:lnTo>
                  <a:pt x="4630" y="407"/>
                </a:lnTo>
                <a:lnTo>
                  <a:pt x="4616" y="381"/>
                </a:lnTo>
                <a:lnTo>
                  <a:pt x="4603" y="355"/>
                </a:lnTo>
                <a:lnTo>
                  <a:pt x="4589" y="328"/>
                </a:lnTo>
                <a:lnTo>
                  <a:pt x="4574" y="302"/>
                </a:lnTo>
                <a:lnTo>
                  <a:pt x="4559" y="277"/>
                </a:lnTo>
                <a:lnTo>
                  <a:pt x="4399" y="10"/>
                </a:lnTo>
                <a:lnTo>
                  <a:pt x="4270" y="10"/>
                </a:lnTo>
                <a:lnTo>
                  <a:pt x="4270" y="631"/>
                </a:lnTo>
                <a:lnTo>
                  <a:pt x="4374" y="631"/>
                </a:lnTo>
                <a:close/>
                <a:moveTo>
                  <a:pt x="3827" y="369"/>
                </a:moveTo>
                <a:lnTo>
                  <a:pt x="3876" y="216"/>
                </a:lnTo>
                <a:lnTo>
                  <a:pt x="3884" y="187"/>
                </a:lnTo>
                <a:lnTo>
                  <a:pt x="3891" y="158"/>
                </a:lnTo>
                <a:lnTo>
                  <a:pt x="3898" y="129"/>
                </a:lnTo>
                <a:lnTo>
                  <a:pt x="3905" y="100"/>
                </a:lnTo>
                <a:lnTo>
                  <a:pt x="3908" y="100"/>
                </a:lnTo>
                <a:lnTo>
                  <a:pt x="3915" y="128"/>
                </a:lnTo>
                <a:lnTo>
                  <a:pt x="3922" y="157"/>
                </a:lnTo>
                <a:lnTo>
                  <a:pt x="3930" y="187"/>
                </a:lnTo>
                <a:lnTo>
                  <a:pt x="3938" y="217"/>
                </a:lnTo>
                <a:lnTo>
                  <a:pt x="3988" y="369"/>
                </a:lnTo>
                <a:lnTo>
                  <a:pt x="3827" y="369"/>
                </a:lnTo>
                <a:close/>
                <a:moveTo>
                  <a:pt x="4006" y="456"/>
                </a:moveTo>
                <a:lnTo>
                  <a:pt x="4063" y="631"/>
                </a:lnTo>
                <a:lnTo>
                  <a:pt x="4184" y="631"/>
                </a:lnTo>
                <a:lnTo>
                  <a:pt x="3983" y="10"/>
                </a:lnTo>
                <a:lnTo>
                  <a:pt x="3839" y="10"/>
                </a:lnTo>
                <a:lnTo>
                  <a:pt x="3639" y="631"/>
                </a:lnTo>
                <a:lnTo>
                  <a:pt x="3756" y="631"/>
                </a:lnTo>
                <a:lnTo>
                  <a:pt x="3809" y="456"/>
                </a:lnTo>
                <a:lnTo>
                  <a:pt x="4006" y="456"/>
                </a:lnTo>
                <a:close/>
                <a:moveTo>
                  <a:pt x="3389" y="631"/>
                </a:moveTo>
                <a:lnTo>
                  <a:pt x="3502" y="631"/>
                </a:lnTo>
                <a:lnTo>
                  <a:pt x="3502" y="105"/>
                </a:lnTo>
                <a:lnTo>
                  <a:pt x="3680" y="105"/>
                </a:lnTo>
                <a:lnTo>
                  <a:pt x="3680" y="10"/>
                </a:lnTo>
                <a:lnTo>
                  <a:pt x="3211" y="10"/>
                </a:lnTo>
                <a:lnTo>
                  <a:pt x="3211" y="105"/>
                </a:lnTo>
                <a:lnTo>
                  <a:pt x="3389" y="105"/>
                </a:lnTo>
                <a:lnTo>
                  <a:pt x="3389" y="631"/>
                </a:lnTo>
                <a:close/>
                <a:moveTo>
                  <a:pt x="2906" y="631"/>
                </a:moveTo>
                <a:lnTo>
                  <a:pt x="3275" y="631"/>
                </a:lnTo>
                <a:lnTo>
                  <a:pt x="3275" y="536"/>
                </a:lnTo>
                <a:lnTo>
                  <a:pt x="3020" y="536"/>
                </a:lnTo>
                <a:lnTo>
                  <a:pt x="3020" y="10"/>
                </a:lnTo>
                <a:lnTo>
                  <a:pt x="2906" y="10"/>
                </a:lnTo>
                <a:lnTo>
                  <a:pt x="2906" y="631"/>
                </a:lnTo>
                <a:close/>
                <a:moveTo>
                  <a:pt x="2293" y="10"/>
                </a:moveTo>
                <a:lnTo>
                  <a:pt x="2293" y="365"/>
                </a:lnTo>
                <a:lnTo>
                  <a:pt x="2293" y="383"/>
                </a:lnTo>
                <a:lnTo>
                  <a:pt x="2294" y="400"/>
                </a:lnTo>
                <a:lnTo>
                  <a:pt x="2295" y="417"/>
                </a:lnTo>
                <a:lnTo>
                  <a:pt x="2297" y="433"/>
                </a:lnTo>
                <a:lnTo>
                  <a:pt x="2299" y="449"/>
                </a:lnTo>
                <a:lnTo>
                  <a:pt x="2303" y="463"/>
                </a:lnTo>
                <a:lnTo>
                  <a:pt x="2306" y="477"/>
                </a:lnTo>
                <a:lnTo>
                  <a:pt x="2310" y="491"/>
                </a:lnTo>
                <a:lnTo>
                  <a:pt x="2314" y="503"/>
                </a:lnTo>
                <a:lnTo>
                  <a:pt x="2319" y="515"/>
                </a:lnTo>
                <a:lnTo>
                  <a:pt x="2324" y="528"/>
                </a:lnTo>
                <a:lnTo>
                  <a:pt x="2330" y="538"/>
                </a:lnTo>
                <a:lnTo>
                  <a:pt x="2336" y="548"/>
                </a:lnTo>
                <a:lnTo>
                  <a:pt x="2343" y="559"/>
                </a:lnTo>
                <a:lnTo>
                  <a:pt x="2350" y="568"/>
                </a:lnTo>
                <a:lnTo>
                  <a:pt x="2357" y="576"/>
                </a:lnTo>
                <a:lnTo>
                  <a:pt x="2365" y="584"/>
                </a:lnTo>
                <a:lnTo>
                  <a:pt x="2373" y="592"/>
                </a:lnTo>
                <a:lnTo>
                  <a:pt x="2383" y="599"/>
                </a:lnTo>
                <a:lnTo>
                  <a:pt x="2392" y="605"/>
                </a:lnTo>
                <a:lnTo>
                  <a:pt x="2401" y="611"/>
                </a:lnTo>
                <a:lnTo>
                  <a:pt x="2411" y="616"/>
                </a:lnTo>
                <a:lnTo>
                  <a:pt x="2422" y="621"/>
                </a:lnTo>
                <a:lnTo>
                  <a:pt x="2432" y="625"/>
                </a:lnTo>
                <a:lnTo>
                  <a:pt x="2443" y="629"/>
                </a:lnTo>
                <a:lnTo>
                  <a:pt x="2455" y="633"/>
                </a:lnTo>
                <a:lnTo>
                  <a:pt x="2466" y="635"/>
                </a:lnTo>
                <a:lnTo>
                  <a:pt x="2478" y="637"/>
                </a:lnTo>
                <a:lnTo>
                  <a:pt x="2503" y="640"/>
                </a:lnTo>
                <a:lnTo>
                  <a:pt x="2530" y="641"/>
                </a:lnTo>
                <a:lnTo>
                  <a:pt x="2543" y="641"/>
                </a:lnTo>
                <a:lnTo>
                  <a:pt x="2556" y="640"/>
                </a:lnTo>
                <a:lnTo>
                  <a:pt x="2570" y="639"/>
                </a:lnTo>
                <a:lnTo>
                  <a:pt x="2583" y="637"/>
                </a:lnTo>
                <a:lnTo>
                  <a:pt x="2595" y="635"/>
                </a:lnTo>
                <a:lnTo>
                  <a:pt x="2608" y="632"/>
                </a:lnTo>
                <a:lnTo>
                  <a:pt x="2619" y="629"/>
                </a:lnTo>
                <a:lnTo>
                  <a:pt x="2631" y="624"/>
                </a:lnTo>
                <a:lnTo>
                  <a:pt x="2643" y="620"/>
                </a:lnTo>
                <a:lnTo>
                  <a:pt x="2653" y="615"/>
                </a:lnTo>
                <a:lnTo>
                  <a:pt x="2663" y="610"/>
                </a:lnTo>
                <a:lnTo>
                  <a:pt x="2673" y="604"/>
                </a:lnTo>
                <a:lnTo>
                  <a:pt x="2683" y="598"/>
                </a:lnTo>
                <a:lnTo>
                  <a:pt x="2692" y="591"/>
                </a:lnTo>
                <a:lnTo>
                  <a:pt x="2701" y="582"/>
                </a:lnTo>
                <a:lnTo>
                  <a:pt x="2709" y="574"/>
                </a:lnTo>
                <a:lnTo>
                  <a:pt x="2718" y="566"/>
                </a:lnTo>
                <a:lnTo>
                  <a:pt x="2725" y="557"/>
                </a:lnTo>
                <a:lnTo>
                  <a:pt x="2732" y="546"/>
                </a:lnTo>
                <a:lnTo>
                  <a:pt x="2738" y="536"/>
                </a:lnTo>
                <a:lnTo>
                  <a:pt x="2744" y="525"/>
                </a:lnTo>
                <a:lnTo>
                  <a:pt x="2750" y="513"/>
                </a:lnTo>
                <a:lnTo>
                  <a:pt x="2755" y="501"/>
                </a:lnTo>
                <a:lnTo>
                  <a:pt x="2760" y="489"/>
                </a:lnTo>
                <a:lnTo>
                  <a:pt x="2764" y="475"/>
                </a:lnTo>
                <a:lnTo>
                  <a:pt x="2767" y="461"/>
                </a:lnTo>
                <a:lnTo>
                  <a:pt x="2770" y="446"/>
                </a:lnTo>
                <a:lnTo>
                  <a:pt x="2772" y="431"/>
                </a:lnTo>
                <a:lnTo>
                  <a:pt x="2774" y="416"/>
                </a:lnTo>
                <a:lnTo>
                  <a:pt x="2776" y="399"/>
                </a:lnTo>
                <a:lnTo>
                  <a:pt x="2777" y="383"/>
                </a:lnTo>
                <a:lnTo>
                  <a:pt x="2777" y="364"/>
                </a:lnTo>
                <a:lnTo>
                  <a:pt x="2777" y="10"/>
                </a:lnTo>
                <a:lnTo>
                  <a:pt x="2664" y="10"/>
                </a:lnTo>
                <a:lnTo>
                  <a:pt x="2664" y="372"/>
                </a:lnTo>
                <a:lnTo>
                  <a:pt x="2663" y="394"/>
                </a:lnTo>
                <a:lnTo>
                  <a:pt x="2661" y="415"/>
                </a:lnTo>
                <a:lnTo>
                  <a:pt x="2659" y="433"/>
                </a:lnTo>
                <a:lnTo>
                  <a:pt x="2655" y="451"/>
                </a:lnTo>
                <a:lnTo>
                  <a:pt x="2650" y="467"/>
                </a:lnTo>
                <a:lnTo>
                  <a:pt x="2644" y="481"/>
                </a:lnTo>
                <a:lnTo>
                  <a:pt x="2638" y="495"/>
                </a:lnTo>
                <a:lnTo>
                  <a:pt x="2629" y="506"/>
                </a:lnTo>
                <a:lnTo>
                  <a:pt x="2620" y="516"/>
                </a:lnTo>
                <a:lnTo>
                  <a:pt x="2611" y="526"/>
                </a:lnTo>
                <a:lnTo>
                  <a:pt x="2600" y="533"/>
                </a:lnTo>
                <a:lnTo>
                  <a:pt x="2588" y="539"/>
                </a:lnTo>
                <a:lnTo>
                  <a:pt x="2576" y="544"/>
                </a:lnTo>
                <a:lnTo>
                  <a:pt x="2563" y="547"/>
                </a:lnTo>
                <a:lnTo>
                  <a:pt x="2548" y="549"/>
                </a:lnTo>
                <a:lnTo>
                  <a:pt x="2534" y="549"/>
                </a:lnTo>
                <a:lnTo>
                  <a:pt x="2519" y="549"/>
                </a:lnTo>
                <a:lnTo>
                  <a:pt x="2506" y="547"/>
                </a:lnTo>
                <a:lnTo>
                  <a:pt x="2493" y="543"/>
                </a:lnTo>
                <a:lnTo>
                  <a:pt x="2481" y="539"/>
                </a:lnTo>
                <a:lnTo>
                  <a:pt x="2470" y="533"/>
                </a:lnTo>
                <a:lnTo>
                  <a:pt x="2460" y="526"/>
                </a:lnTo>
                <a:lnTo>
                  <a:pt x="2449" y="516"/>
                </a:lnTo>
                <a:lnTo>
                  <a:pt x="2441" y="506"/>
                </a:lnTo>
                <a:lnTo>
                  <a:pt x="2433" y="495"/>
                </a:lnTo>
                <a:lnTo>
                  <a:pt x="2426" y="481"/>
                </a:lnTo>
                <a:lnTo>
                  <a:pt x="2421" y="467"/>
                </a:lnTo>
                <a:lnTo>
                  <a:pt x="2416" y="451"/>
                </a:lnTo>
                <a:lnTo>
                  <a:pt x="2411" y="433"/>
                </a:lnTo>
                <a:lnTo>
                  <a:pt x="2408" y="415"/>
                </a:lnTo>
                <a:lnTo>
                  <a:pt x="2406" y="394"/>
                </a:lnTo>
                <a:lnTo>
                  <a:pt x="2406" y="372"/>
                </a:lnTo>
                <a:lnTo>
                  <a:pt x="2406" y="10"/>
                </a:lnTo>
                <a:lnTo>
                  <a:pt x="2293" y="10"/>
                </a:lnTo>
                <a:close/>
                <a:moveTo>
                  <a:pt x="1789" y="601"/>
                </a:moveTo>
                <a:lnTo>
                  <a:pt x="1803" y="609"/>
                </a:lnTo>
                <a:lnTo>
                  <a:pt x="1821" y="616"/>
                </a:lnTo>
                <a:lnTo>
                  <a:pt x="1840" y="622"/>
                </a:lnTo>
                <a:lnTo>
                  <a:pt x="1861" y="629"/>
                </a:lnTo>
                <a:lnTo>
                  <a:pt x="1883" y="634"/>
                </a:lnTo>
                <a:lnTo>
                  <a:pt x="1908" y="637"/>
                </a:lnTo>
                <a:lnTo>
                  <a:pt x="1932" y="640"/>
                </a:lnTo>
                <a:lnTo>
                  <a:pt x="1956" y="641"/>
                </a:lnTo>
                <a:lnTo>
                  <a:pt x="1986" y="640"/>
                </a:lnTo>
                <a:lnTo>
                  <a:pt x="2013" y="637"/>
                </a:lnTo>
                <a:lnTo>
                  <a:pt x="2025" y="635"/>
                </a:lnTo>
                <a:lnTo>
                  <a:pt x="2037" y="632"/>
                </a:lnTo>
                <a:lnTo>
                  <a:pt x="2050" y="629"/>
                </a:lnTo>
                <a:lnTo>
                  <a:pt x="2061" y="625"/>
                </a:lnTo>
                <a:lnTo>
                  <a:pt x="2071" y="621"/>
                </a:lnTo>
                <a:lnTo>
                  <a:pt x="2082" y="617"/>
                </a:lnTo>
                <a:lnTo>
                  <a:pt x="2092" y="613"/>
                </a:lnTo>
                <a:lnTo>
                  <a:pt x="2101" y="608"/>
                </a:lnTo>
                <a:lnTo>
                  <a:pt x="2110" y="603"/>
                </a:lnTo>
                <a:lnTo>
                  <a:pt x="2119" y="597"/>
                </a:lnTo>
                <a:lnTo>
                  <a:pt x="2127" y="591"/>
                </a:lnTo>
                <a:lnTo>
                  <a:pt x="2134" y="584"/>
                </a:lnTo>
                <a:lnTo>
                  <a:pt x="2141" y="578"/>
                </a:lnTo>
                <a:lnTo>
                  <a:pt x="2147" y="571"/>
                </a:lnTo>
                <a:lnTo>
                  <a:pt x="2154" y="564"/>
                </a:lnTo>
                <a:lnTo>
                  <a:pt x="2160" y="557"/>
                </a:lnTo>
                <a:lnTo>
                  <a:pt x="2170" y="541"/>
                </a:lnTo>
                <a:lnTo>
                  <a:pt x="2177" y="526"/>
                </a:lnTo>
                <a:lnTo>
                  <a:pt x="2183" y="508"/>
                </a:lnTo>
                <a:lnTo>
                  <a:pt x="2189" y="491"/>
                </a:lnTo>
                <a:lnTo>
                  <a:pt x="2191" y="472"/>
                </a:lnTo>
                <a:lnTo>
                  <a:pt x="2192" y="454"/>
                </a:lnTo>
                <a:lnTo>
                  <a:pt x="2192" y="437"/>
                </a:lnTo>
                <a:lnTo>
                  <a:pt x="2190" y="422"/>
                </a:lnTo>
                <a:lnTo>
                  <a:pt x="2186" y="407"/>
                </a:lnTo>
                <a:lnTo>
                  <a:pt x="2182" y="393"/>
                </a:lnTo>
                <a:lnTo>
                  <a:pt x="2176" y="380"/>
                </a:lnTo>
                <a:lnTo>
                  <a:pt x="2170" y="367"/>
                </a:lnTo>
                <a:lnTo>
                  <a:pt x="2162" y="355"/>
                </a:lnTo>
                <a:lnTo>
                  <a:pt x="2153" y="344"/>
                </a:lnTo>
                <a:lnTo>
                  <a:pt x="2142" y="332"/>
                </a:lnTo>
                <a:lnTo>
                  <a:pt x="2130" y="322"/>
                </a:lnTo>
                <a:lnTo>
                  <a:pt x="2117" y="313"/>
                </a:lnTo>
                <a:lnTo>
                  <a:pt x="2102" y="303"/>
                </a:lnTo>
                <a:lnTo>
                  <a:pt x="2087" y="294"/>
                </a:lnTo>
                <a:lnTo>
                  <a:pt x="2070" y="286"/>
                </a:lnTo>
                <a:lnTo>
                  <a:pt x="2052" y="278"/>
                </a:lnTo>
                <a:lnTo>
                  <a:pt x="2032" y="270"/>
                </a:lnTo>
                <a:lnTo>
                  <a:pt x="2004" y="258"/>
                </a:lnTo>
                <a:lnTo>
                  <a:pt x="1979" y="247"/>
                </a:lnTo>
                <a:lnTo>
                  <a:pt x="1969" y="242"/>
                </a:lnTo>
                <a:lnTo>
                  <a:pt x="1958" y="236"/>
                </a:lnTo>
                <a:lnTo>
                  <a:pt x="1950" y="230"/>
                </a:lnTo>
                <a:lnTo>
                  <a:pt x="1942" y="224"/>
                </a:lnTo>
                <a:lnTo>
                  <a:pt x="1936" y="219"/>
                </a:lnTo>
                <a:lnTo>
                  <a:pt x="1930" y="213"/>
                </a:lnTo>
                <a:lnTo>
                  <a:pt x="1924" y="206"/>
                </a:lnTo>
                <a:lnTo>
                  <a:pt x="1920" y="200"/>
                </a:lnTo>
                <a:lnTo>
                  <a:pt x="1917" y="192"/>
                </a:lnTo>
                <a:lnTo>
                  <a:pt x="1915" y="184"/>
                </a:lnTo>
                <a:lnTo>
                  <a:pt x="1914" y="177"/>
                </a:lnTo>
                <a:lnTo>
                  <a:pt x="1914" y="168"/>
                </a:lnTo>
                <a:lnTo>
                  <a:pt x="1914" y="162"/>
                </a:lnTo>
                <a:lnTo>
                  <a:pt x="1915" y="154"/>
                </a:lnTo>
                <a:lnTo>
                  <a:pt x="1917" y="147"/>
                </a:lnTo>
                <a:lnTo>
                  <a:pt x="1919" y="141"/>
                </a:lnTo>
                <a:lnTo>
                  <a:pt x="1923" y="135"/>
                </a:lnTo>
                <a:lnTo>
                  <a:pt x="1928" y="129"/>
                </a:lnTo>
                <a:lnTo>
                  <a:pt x="1933" y="122"/>
                </a:lnTo>
                <a:lnTo>
                  <a:pt x="1938" y="117"/>
                </a:lnTo>
                <a:lnTo>
                  <a:pt x="1945" y="112"/>
                </a:lnTo>
                <a:lnTo>
                  <a:pt x="1952" y="107"/>
                </a:lnTo>
                <a:lnTo>
                  <a:pt x="1960" y="103"/>
                </a:lnTo>
                <a:lnTo>
                  <a:pt x="1970" y="100"/>
                </a:lnTo>
                <a:lnTo>
                  <a:pt x="1980" y="97"/>
                </a:lnTo>
                <a:lnTo>
                  <a:pt x="1991" y="95"/>
                </a:lnTo>
                <a:lnTo>
                  <a:pt x="2004" y="94"/>
                </a:lnTo>
                <a:lnTo>
                  <a:pt x="2016" y="94"/>
                </a:lnTo>
                <a:lnTo>
                  <a:pt x="2037" y="94"/>
                </a:lnTo>
                <a:lnTo>
                  <a:pt x="2057" y="96"/>
                </a:lnTo>
                <a:lnTo>
                  <a:pt x="2075" y="100"/>
                </a:lnTo>
                <a:lnTo>
                  <a:pt x="2092" y="104"/>
                </a:lnTo>
                <a:lnTo>
                  <a:pt x="2106" y="108"/>
                </a:lnTo>
                <a:lnTo>
                  <a:pt x="2120" y="113"/>
                </a:lnTo>
                <a:lnTo>
                  <a:pt x="2131" y="118"/>
                </a:lnTo>
                <a:lnTo>
                  <a:pt x="2140" y="122"/>
                </a:lnTo>
                <a:lnTo>
                  <a:pt x="2167" y="31"/>
                </a:lnTo>
                <a:lnTo>
                  <a:pt x="2155" y="25"/>
                </a:lnTo>
                <a:lnTo>
                  <a:pt x="2139" y="20"/>
                </a:lnTo>
                <a:lnTo>
                  <a:pt x="2124" y="14"/>
                </a:lnTo>
                <a:lnTo>
                  <a:pt x="2106" y="9"/>
                </a:lnTo>
                <a:lnTo>
                  <a:pt x="2087" y="6"/>
                </a:lnTo>
                <a:lnTo>
                  <a:pt x="2065" y="3"/>
                </a:lnTo>
                <a:lnTo>
                  <a:pt x="2043" y="1"/>
                </a:lnTo>
                <a:lnTo>
                  <a:pt x="2019" y="0"/>
                </a:lnTo>
                <a:lnTo>
                  <a:pt x="1994" y="1"/>
                </a:lnTo>
                <a:lnTo>
                  <a:pt x="1971" y="4"/>
                </a:lnTo>
                <a:lnTo>
                  <a:pt x="1948" y="8"/>
                </a:lnTo>
                <a:lnTo>
                  <a:pt x="1928" y="14"/>
                </a:lnTo>
                <a:lnTo>
                  <a:pt x="1908" y="22"/>
                </a:lnTo>
                <a:lnTo>
                  <a:pt x="1890" y="30"/>
                </a:lnTo>
                <a:lnTo>
                  <a:pt x="1873" y="40"/>
                </a:lnTo>
                <a:lnTo>
                  <a:pt x="1859" y="51"/>
                </a:lnTo>
                <a:lnTo>
                  <a:pt x="1845" y="64"/>
                </a:lnTo>
                <a:lnTo>
                  <a:pt x="1833" y="77"/>
                </a:lnTo>
                <a:lnTo>
                  <a:pt x="1823" y="93"/>
                </a:lnTo>
                <a:lnTo>
                  <a:pt x="1815" y="108"/>
                </a:lnTo>
                <a:lnTo>
                  <a:pt x="1808" y="124"/>
                </a:lnTo>
                <a:lnTo>
                  <a:pt x="1803" y="142"/>
                </a:lnTo>
                <a:lnTo>
                  <a:pt x="1800" y="159"/>
                </a:lnTo>
                <a:lnTo>
                  <a:pt x="1799" y="179"/>
                </a:lnTo>
                <a:lnTo>
                  <a:pt x="1800" y="194"/>
                </a:lnTo>
                <a:lnTo>
                  <a:pt x="1802" y="211"/>
                </a:lnTo>
                <a:lnTo>
                  <a:pt x="1806" y="225"/>
                </a:lnTo>
                <a:lnTo>
                  <a:pt x="1811" y="240"/>
                </a:lnTo>
                <a:lnTo>
                  <a:pt x="1818" y="253"/>
                </a:lnTo>
                <a:lnTo>
                  <a:pt x="1825" y="265"/>
                </a:lnTo>
                <a:lnTo>
                  <a:pt x="1834" y="277"/>
                </a:lnTo>
                <a:lnTo>
                  <a:pt x="1844" y="288"/>
                </a:lnTo>
                <a:lnTo>
                  <a:pt x="1857" y="299"/>
                </a:lnTo>
                <a:lnTo>
                  <a:pt x="1869" y="310"/>
                </a:lnTo>
                <a:lnTo>
                  <a:pt x="1882" y="319"/>
                </a:lnTo>
                <a:lnTo>
                  <a:pt x="1898" y="328"/>
                </a:lnTo>
                <a:lnTo>
                  <a:pt x="1913" y="336"/>
                </a:lnTo>
                <a:lnTo>
                  <a:pt x="1931" y="345"/>
                </a:lnTo>
                <a:lnTo>
                  <a:pt x="1948" y="352"/>
                </a:lnTo>
                <a:lnTo>
                  <a:pt x="1967" y="359"/>
                </a:lnTo>
                <a:lnTo>
                  <a:pt x="1994" y="369"/>
                </a:lnTo>
                <a:lnTo>
                  <a:pt x="2017" y="381"/>
                </a:lnTo>
                <a:lnTo>
                  <a:pt x="2027" y="386"/>
                </a:lnTo>
                <a:lnTo>
                  <a:pt x="2036" y="392"/>
                </a:lnTo>
                <a:lnTo>
                  <a:pt x="2044" y="397"/>
                </a:lnTo>
                <a:lnTo>
                  <a:pt x="2051" y="403"/>
                </a:lnTo>
                <a:lnTo>
                  <a:pt x="2057" y="409"/>
                </a:lnTo>
                <a:lnTo>
                  <a:pt x="2062" y="417"/>
                </a:lnTo>
                <a:lnTo>
                  <a:pt x="2067" y="423"/>
                </a:lnTo>
                <a:lnTo>
                  <a:pt x="2070" y="430"/>
                </a:lnTo>
                <a:lnTo>
                  <a:pt x="2073" y="437"/>
                </a:lnTo>
                <a:lnTo>
                  <a:pt x="2075" y="445"/>
                </a:lnTo>
                <a:lnTo>
                  <a:pt x="2077" y="454"/>
                </a:lnTo>
                <a:lnTo>
                  <a:pt x="2077" y="462"/>
                </a:lnTo>
                <a:lnTo>
                  <a:pt x="2077" y="471"/>
                </a:lnTo>
                <a:lnTo>
                  <a:pt x="2074" y="480"/>
                </a:lnTo>
                <a:lnTo>
                  <a:pt x="2072" y="489"/>
                </a:lnTo>
                <a:lnTo>
                  <a:pt x="2069" y="497"/>
                </a:lnTo>
                <a:lnTo>
                  <a:pt x="2065" y="504"/>
                </a:lnTo>
                <a:lnTo>
                  <a:pt x="2060" y="511"/>
                </a:lnTo>
                <a:lnTo>
                  <a:pt x="2054" y="517"/>
                </a:lnTo>
                <a:lnTo>
                  <a:pt x="2048" y="524"/>
                </a:lnTo>
                <a:lnTo>
                  <a:pt x="2040" y="529"/>
                </a:lnTo>
                <a:lnTo>
                  <a:pt x="2031" y="533"/>
                </a:lnTo>
                <a:lnTo>
                  <a:pt x="2022" y="537"/>
                </a:lnTo>
                <a:lnTo>
                  <a:pt x="2012" y="540"/>
                </a:lnTo>
                <a:lnTo>
                  <a:pt x="2002" y="543"/>
                </a:lnTo>
                <a:lnTo>
                  <a:pt x="1989" y="545"/>
                </a:lnTo>
                <a:lnTo>
                  <a:pt x="1977" y="546"/>
                </a:lnTo>
                <a:lnTo>
                  <a:pt x="1965" y="546"/>
                </a:lnTo>
                <a:lnTo>
                  <a:pt x="1943" y="546"/>
                </a:lnTo>
                <a:lnTo>
                  <a:pt x="1921" y="543"/>
                </a:lnTo>
                <a:lnTo>
                  <a:pt x="1901" y="540"/>
                </a:lnTo>
                <a:lnTo>
                  <a:pt x="1881" y="535"/>
                </a:lnTo>
                <a:lnTo>
                  <a:pt x="1863" y="529"/>
                </a:lnTo>
                <a:lnTo>
                  <a:pt x="1845" y="523"/>
                </a:lnTo>
                <a:lnTo>
                  <a:pt x="1829" y="514"/>
                </a:lnTo>
                <a:lnTo>
                  <a:pt x="1815" y="507"/>
                </a:lnTo>
                <a:lnTo>
                  <a:pt x="1789" y="601"/>
                </a:lnTo>
                <a:close/>
                <a:moveTo>
                  <a:pt x="1300" y="631"/>
                </a:moveTo>
                <a:lnTo>
                  <a:pt x="1300" y="408"/>
                </a:lnTo>
                <a:lnTo>
                  <a:pt x="1300" y="371"/>
                </a:lnTo>
                <a:lnTo>
                  <a:pt x="1299" y="335"/>
                </a:lnTo>
                <a:lnTo>
                  <a:pt x="1299" y="301"/>
                </a:lnTo>
                <a:lnTo>
                  <a:pt x="1298" y="269"/>
                </a:lnTo>
                <a:lnTo>
                  <a:pt x="1298" y="237"/>
                </a:lnTo>
                <a:lnTo>
                  <a:pt x="1297" y="205"/>
                </a:lnTo>
                <a:lnTo>
                  <a:pt x="1295" y="175"/>
                </a:lnTo>
                <a:lnTo>
                  <a:pt x="1294" y="144"/>
                </a:lnTo>
                <a:lnTo>
                  <a:pt x="1297" y="144"/>
                </a:lnTo>
                <a:lnTo>
                  <a:pt x="1308" y="170"/>
                </a:lnTo>
                <a:lnTo>
                  <a:pt x="1321" y="198"/>
                </a:lnTo>
                <a:lnTo>
                  <a:pt x="1335" y="224"/>
                </a:lnTo>
                <a:lnTo>
                  <a:pt x="1348" y="251"/>
                </a:lnTo>
                <a:lnTo>
                  <a:pt x="1362" y="279"/>
                </a:lnTo>
                <a:lnTo>
                  <a:pt x="1378" y="306"/>
                </a:lnTo>
                <a:lnTo>
                  <a:pt x="1392" y="332"/>
                </a:lnTo>
                <a:lnTo>
                  <a:pt x="1408" y="358"/>
                </a:lnTo>
                <a:lnTo>
                  <a:pt x="1569" y="631"/>
                </a:lnTo>
                <a:lnTo>
                  <a:pt x="1686" y="631"/>
                </a:lnTo>
                <a:lnTo>
                  <a:pt x="1686" y="10"/>
                </a:lnTo>
                <a:lnTo>
                  <a:pt x="1582" y="10"/>
                </a:lnTo>
                <a:lnTo>
                  <a:pt x="1582" y="226"/>
                </a:lnTo>
                <a:lnTo>
                  <a:pt x="1582" y="261"/>
                </a:lnTo>
                <a:lnTo>
                  <a:pt x="1582" y="295"/>
                </a:lnTo>
                <a:lnTo>
                  <a:pt x="1583" y="328"/>
                </a:lnTo>
                <a:lnTo>
                  <a:pt x="1584" y="360"/>
                </a:lnTo>
                <a:lnTo>
                  <a:pt x="1585" y="391"/>
                </a:lnTo>
                <a:lnTo>
                  <a:pt x="1587" y="422"/>
                </a:lnTo>
                <a:lnTo>
                  <a:pt x="1589" y="453"/>
                </a:lnTo>
                <a:lnTo>
                  <a:pt x="1592" y="484"/>
                </a:lnTo>
                <a:lnTo>
                  <a:pt x="1589" y="485"/>
                </a:lnTo>
                <a:lnTo>
                  <a:pt x="1578" y="459"/>
                </a:lnTo>
                <a:lnTo>
                  <a:pt x="1567" y="433"/>
                </a:lnTo>
                <a:lnTo>
                  <a:pt x="1555" y="407"/>
                </a:lnTo>
                <a:lnTo>
                  <a:pt x="1541" y="381"/>
                </a:lnTo>
                <a:lnTo>
                  <a:pt x="1528" y="355"/>
                </a:lnTo>
                <a:lnTo>
                  <a:pt x="1513" y="328"/>
                </a:lnTo>
                <a:lnTo>
                  <a:pt x="1499" y="302"/>
                </a:lnTo>
                <a:lnTo>
                  <a:pt x="1484" y="277"/>
                </a:lnTo>
                <a:lnTo>
                  <a:pt x="1324" y="10"/>
                </a:lnTo>
                <a:lnTo>
                  <a:pt x="1195" y="10"/>
                </a:lnTo>
                <a:lnTo>
                  <a:pt x="1195" y="631"/>
                </a:lnTo>
                <a:lnTo>
                  <a:pt x="1300" y="631"/>
                </a:lnTo>
                <a:close/>
                <a:moveTo>
                  <a:pt x="804" y="550"/>
                </a:moveTo>
                <a:lnTo>
                  <a:pt x="795" y="549"/>
                </a:lnTo>
                <a:lnTo>
                  <a:pt x="785" y="549"/>
                </a:lnTo>
                <a:lnTo>
                  <a:pt x="776" y="547"/>
                </a:lnTo>
                <a:lnTo>
                  <a:pt x="766" y="545"/>
                </a:lnTo>
                <a:lnTo>
                  <a:pt x="757" y="543"/>
                </a:lnTo>
                <a:lnTo>
                  <a:pt x="749" y="540"/>
                </a:lnTo>
                <a:lnTo>
                  <a:pt x="741" y="536"/>
                </a:lnTo>
                <a:lnTo>
                  <a:pt x="733" y="532"/>
                </a:lnTo>
                <a:lnTo>
                  <a:pt x="724" y="527"/>
                </a:lnTo>
                <a:lnTo>
                  <a:pt x="717" y="523"/>
                </a:lnTo>
                <a:lnTo>
                  <a:pt x="710" y="516"/>
                </a:lnTo>
                <a:lnTo>
                  <a:pt x="703" y="510"/>
                </a:lnTo>
                <a:lnTo>
                  <a:pt x="690" y="497"/>
                </a:lnTo>
                <a:lnTo>
                  <a:pt x="679" y="482"/>
                </a:lnTo>
                <a:lnTo>
                  <a:pt x="668" y="466"/>
                </a:lnTo>
                <a:lnTo>
                  <a:pt x="660" y="449"/>
                </a:lnTo>
                <a:lnTo>
                  <a:pt x="651" y="430"/>
                </a:lnTo>
                <a:lnTo>
                  <a:pt x="645" y="410"/>
                </a:lnTo>
                <a:lnTo>
                  <a:pt x="640" y="389"/>
                </a:lnTo>
                <a:lnTo>
                  <a:pt x="637" y="367"/>
                </a:lnTo>
                <a:lnTo>
                  <a:pt x="634" y="346"/>
                </a:lnTo>
                <a:lnTo>
                  <a:pt x="634" y="322"/>
                </a:lnTo>
                <a:lnTo>
                  <a:pt x="634" y="299"/>
                </a:lnTo>
                <a:lnTo>
                  <a:pt x="636" y="277"/>
                </a:lnTo>
                <a:lnTo>
                  <a:pt x="640" y="255"/>
                </a:lnTo>
                <a:lnTo>
                  <a:pt x="645" y="235"/>
                </a:lnTo>
                <a:lnTo>
                  <a:pt x="651" y="214"/>
                </a:lnTo>
                <a:lnTo>
                  <a:pt x="659" y="194"/>
                </a:lnTo>
                <a:lnTo>
                  <a:pt x="668" y="177"/>
                </a:lnTo>
                <a:lnTo>
                  <a:pt x="677" y="160"/>
                </a:lnTo>
                <a:lnTo>
                  <a:pt x="689" y="145"/>
                </a:lnTo>
                <a:lnTo>
                  <a:pt x="702" y="132"/>
                </a:lnTo>
                <a:lnTo>
                  <a:pt x="709" y="126"/>
                </a:lnTo>
                <a:lnTo>
                  <a:pt x="716" y="119"/>
                </a:lnTo>
                <a:lnTo>
                  <a:pt x="723" y="114"/>
                </a:lnTo>
                <a:lnTo>
                  <a:pt x="732" y="109"/>
                </a:lnTo>
                <a:lnTo>
                  <a:pt x="740" y="105"/>
                </a:lnTo>
                <a:lnTo>
                  <a:pt x="748" y="102"/>
                </a:lnTo>
                <a:lnTo>
                  <a:pt x="757" y="99"/>
                </a:lnTo>
                <a:lnTo>
                  <a:pt x="766" y="96"/>
                </a:lnTo>
                <a:lnTo>
                  <a:pt x="776" y="94"/>
                </a:lnTo>
                <a:lnTo>
                  <a:pt x="786" y="92"/>
                </a:lnTo>
                <a:lnTo>
                  <a:pt x="795" y="91"/>
                </a:lnTo>
                <a:lnTo>
                  <a:pt x="807" y="91"/>
                </a:lnTo>
                <a:lnTo>
                  <a:pt x="817" y="91"/>
                </a:lnTo>
                <a:lnTo>
                  <a:pt x="827" y="92"/>
                </a:lnTo>
                <a:lnTo>
                  <a:pt x="836" y="94"/>
                </a:lnTo>
                <a:lnTo>
                  <a:pt x="846" y="96"/>
                </a:lnTo>
                <a:lnTo>
                  <a:pt x="855" y="99"/>
                </a:lnTo>
                <a:lnTo>
                  <a:pt x="864" y="102"/>
                </a:lnTo>
                <a:lnTo>
                  <a:pt x="872" y="106"/>
                </a:lnTo>
                <a:lnTo>
                  <a:pt x="881" y="110"/>
                </a:lnTo>
                <a:lnTo>
                  <a:pt x="889" y="114"/>
                </a:lnTo>
                <a:lnTo>
                  <a:pt x="896" y="120"/>
                </a:lnTo>
                <a:lnTo>
                  <a:pt x="903" y="126"/>
                </a:lnTo>
                <a:lnTo>
                  <a:pt x="910" y="132"/>
                </a:lnTo>
                <a:lnTo>
                  <a:pt x="923" y="145"/>
                </a:lnTo>
                <a:lnTo>
                  <a:pt x="934" y="160"/>
                </a:lnTo>
                <a:lnTo>
                  <a:pt x="944" y="177"/>
                </a:lnTo>
                <a:lnTo>
                  <a:pt x="952" y="194"/>
                </a:lnTo>
                <a:lnTo>
                  <a:pt x="961" y="214"/>
                </a:lnTo>
                <a:lnTo>
                  <a:pt x="967" y="234"/>
                </a:lnTo>
                <a:lnTo>
                  <a:pt x="971" y="254"/>
                </a:lnTo>
                <a:lnTo>
                  <a:pt x="974" y="275"/>
                </a:lnTo>
                <a:lnTo>
                  <a:pt x="976" y="296"/>
                </a:lnTo>
                <a:lnTo>
                  <a:pt x="977" y="318"/>
                </a:lnTo>
                <a:lnTo>
                  <a:pt x="976" y="343"/>
                </a:lnTo>
                <a:lnTo>
                  <a:pt x="974" y="365"/>
                </a:lnTo>
                <a:lnTo>
                  <a:pt x="971" y="388"/>
                </a:lnTo>
                <a:lnTo>
                  <a:pt x="966" y="409"/>
                </a:lnTo>
                <a:lnTo>
                  <a:pt x="960" y="430"/>
                </a:lnTo>
                <a:lnTo>
                  <a:pt x="951" y="449"/>
                </a:lnTo>
                <a:lnTo>
                  <a:pt x="943" y="467"/>
                </a:lnTo>
                <a:lnTo>
                  <a:pt x="933" y="482"/>
                </a:lnTo>
                <a:lnTo>
                  <a:pt x="921" y="498"/>
                </a:lnTo>
                <a:lnTo>
                  <a:pt x="908" y="511"/>
                </a:lnTo>
                <a:lnTo>
                  <a:pt x="901" y="517"/>
                </a:lnTo>
                <a:lnTo>
                  <a:pt x="894" y="523"/>
                </a:lnTo>
                <a:lnTo>
                  <a:pt x="887" y="528"/>
                </a:lnTo>
                <a:lnTo>
                  <a:pt x="878" y="532"/>
                </a:lnTo>
                <a:lnTo>
                  <a:pt x="870" y="536"/>
                </a:lnTo>
                <a:lnTo>
                  <a:pt x="862" y="540"/>
                </a:lnTo>
                <a:lnTo>
                  <a:pt x="854" y="543"/>
                </a:lnTo>
                <a:lnTo>
                  <a:pt x="845" y="545"/>
                </a:lnTo>
                <a:lnTo>
                  <a:pt x="835" y="547"/>
                </a:lnTo>
                <a:lnTo>
                  <a:pt x="826" y="549"/>
                </a:lnTo>
                <a:lnTo>
                  <a:pt x="816" y="549"/>
                </a:lnTo>
                <a:lnTo>
                  <a:pt x="805" y="550"/>
                </a:lnTo>
                <a:lnTo>
                  <a:pt x="804" y="550"/>
                </a:lnTo>
                <a:close/>
                <a:moveTo>
                  <a:pt x="802" y="641"/>
                </a:moveTo>
                <a:lnTo>
                  <a:pt x="818" y="641"/>
                </a:lnTo>
                <a:lnTo>
                  <a:pt x="833" y="640"/>
                </a:lnTo>
                <a:lnTo>
                  <a:pt x="849" y="638"/>
                </a:lnTo>
                <a:lnTo>
                  <a:pt x="863" y="636"/>
                </a:lnTo>
                <a:lnTo>
                  <a:pt x="878" y="633"/>
                </a:lnTo>
                <a:lnTo>
                  <a:pt x="893" y="629"/>
                </a:lnTo>
                <a:lnTo>
                  <a:pt x="906" y="624"/>
                </a:lnTo>
                <a:lnTo>
                  <a:pt x="920" y="619"/>
                </a:lnTo>
                <a:lnTo>
                  <a:pt x="933" y="613"/>
                </a:lnTo>
                <a:lnTo>
                  <a:pt x="946" y="607"/>
                </a:lnTo>
                <a:lnTo>
                  <a:pt x="959" y="600"/>
                </a:lnTo>
                <a:lnTo>
                  <a:pt x="970" y="593"/>
                </a:lnTo>
                <a:lnTo>
                  <a:pt x="982" y="584"/>
                </a:lnTo>
                <a:lnTo>
                  <a:pt x="993" y="575"/>
                </a:lnTo>
                <a:lnTo>
                  <a:pt x="1004" y="566"/>
                </a:lnTo>
                <a:lnTo>
                  <a:pt x="1013" y="556"/>
                </a:lnTo>
                <a:lnTo>
                  <a:pt x="1023" y="545"/>
                </a:lnTo>
                <a:lnTo>
                  <a:pt x="1033" y="533"/>
                </a:lnTo>
                <a:lnTo>
                  <a:pt x="1041" y="522"/>
                </a:lnTo>
                <a:lnTo>
                  <a:pt x="1049" y="509"/>
                </a:lnTo>
                <a:lnTo>
                  <a:pt x="1056" y="496"/>
                </a:lnTo>
                <a:lnTo>
                  <a:pt x="1063" y="482"/>
                </a:lnTo>
                <a:lnTo>
                  <a:pt x="1070" y="468"/>
                </a:lnTo>
                <a:lnTo>
                  <a:pt x="1076" y="453"/>
                </a:lnTo>
                <a:lnTo>
                  <a:pt x="1081" y="437"/>
                </a:lnTo>
                <a:lnTo>
                  <a:pt x="1085" y="422"/>
                </a:lnTo>
                <a:lnTo>
                  <a:pt x="1089" y="405"/>
                </a:lnTo>
                <a:lnTo>
                  <a:pt x="1092" y="388"/>
                </a:lnTo>
                <a:lnTo>
                  <a:pt x="1094" y="370"/>
                </a:lnTo>
                <a:lnTo>
                  <a:pt x="1096" y="352"/>
                </a:lnTo>
                <a:lnTo>
                  <a:pt x="1097" y="333"/>
                </a:lnTo>
                <a:lnTo>
                  <a:pt x="1097" y="314"/>
                </a:lnTo>
                <a:lnTo>
                  <a:pt x="1097" y="297"/>
                </a:lnTo>
                <a:lnTo>
                  <a:pt x="1096" y="281"/>
                </a:lnTo>
                <a:lnTo>
                  <a:pt x="1095" y="265"/>
                </a:lnTo>
                <a:lnTo>
                  <a:pt x="1093" y="250"/>
                </a:lnTo>
                <a:lnTo>
                  <a:pt x="1090" y="235"/>
                </a:lnTo>
                <a:lnTo>
                  <a:pt x="1087" y="219"/>
                </a:lnTo>
                <a:lnTo>
                  <a:pt x="1083" y="205"/>
                </a:lnTo>
                <a:lnTo>
                  <a:pt x="1078" y="190"/>
                </a:lnTo>
                <a:lnTo>
                  <a:pt x="1073" y="176"/>
                </a:lnTo>
                <a:lnTo>
                  <a:pt x="1068" y="163"/>
                </a:lnTo>
                <a:lnTo>
                  <a:pt x="1061" y="149"/>
                </a:lnTo>
                <a:lnTo>
                  <a:pt x="1054" y="137"/>
                </a:lnTo>
                <a:lnTo>
                  <a:pt x="1047" y="124"/>
                </a:lnTo>
                <a:lnTo>
                  <a:pt x="1039" y="113"/>
                </a:lnTo>
                <a:lnTo>
                  <a:pt x="1031" y="102"/>
                </a:lnTo>
                <a:lnTo>
                  <a:pt x="1021" y="91"/>
                </a:lnTo>
                <a:lnTo>
                  <a:pt x="1012" y="80"/>
                </a:lnTo>
                <a:lnTo>
                  <a:pt x="1002" y="71"/>
                </a:lnTo>
                <a:lnTo>
                  <a:pt x="991" y="62"/>
                </a:lnTo>
                <a:lnTo>
                  <a:pt x="980" y="52"/>
                </a:lnTo>
                <a:lnTo>
                  <a:pt x="969" y="44"/>
                </a:lnTo>
                <a:lnTo>
                  <a:pt x="957" y="37"/>
                </a:lnTo>
                <a:lnTo>
                  <a:pt x="944" y="30"/>
                </a:lnTo>
                <a:lnTo>
                  <a:pt x="932" y="24"/>
                </a:lnTo>
                <a:lnTo>
                  <a:pt x="917" y="19"/>
                </a:lnTo>
                <a:lnTo>
                  <a:pt x="904" y="13"/>
                </a:lnTo>
                <a:lnTo>
                  <a:pt x="890" y="9"/>
                </a:lnTo>
                <a:lnTo>
                  <a:pt x="874" y="6"/>
                </a:lnTo>
                <a:lnTo>
                  <a:pt x="859" y="3"/>
                </a:lnTo>
                <a:lnTo>
                  <a:pt x="844" y="2"/>
                </a:lnTo>
                <a:lnTo>
                  <a:pt x="827" y="0"/>
                </a:lnTo>
                <a:lnTo>
                  <a:pt x="811" y="0"/>
                </a:lnTo>
                <a:lnTo>
                  <a:pt x="794" y="0"/>
                </a:lnTo>
                <a:lnTo>
                  <a:pt x="778" y="2"/>
                </a:lnTo>
                <a:lnTo>
                  <a:pt x="762" y="3"/>
                </a:lnTo>
                <a:lnTo>
                  <a:pt x="747" y="6"/>
                </a:lnTo>
                <a:lnTo>
                  <a:pt x="733" y="9"/>
                </a:lnTo>
                <a:lnTo>
                  <a:pt x="718" y="13"/>
                </a:lnTo>
                <a:lnTo>
                  <a:pt x="704" y="19"/>
                </a:lnTo>
                <a:lnTo>
                  <a:pt x="690" y="24"/>
                </a:lnTo>
                <a:lnTo>
                  <a:pt x="677" y="30"/>
                </a:lnTo>
                <a:lnTo>
                  <a:pt x="665" y="37"/>
                </a:lnTo>
                <a:lnTo>
                  <a:pt x="652" y="44"/>
                </a:lnTo>
                <a:lnTo>
                  <a:pt x="640" y="52"/>
                </a:lnTo>
                <a:lnTo>
                  <a:pt x="629" y="62"/>
                </a:lnTo>
                <a:lnTo>
                  <a:pt x="617" y="71"/>
                </a:lnTo>
                <a:lnTo>
                  <a:pt x="607" y="80"/>
                </a:lnTo>
                <a:lnTo>
                  <a:pt x="597" y="92"/>
                </a:lnTo>
                <a:lnTo>
                  <a:pt x="588" y="102"/>
                </a:lnTo>
                <a:lnTo>
                  <a:pt x="578" y="114"/>
                </a:lnTo>
                <a:lnTo>
                  <a:pt x="570" y="126"/>
                </a:lnTo>
                <a:lnTo>
                  <a:pt x="562" y="139"/>
                </a:lnTo>
                <a:lnTo>
                  <a:pt x="555" y="151"/>
                </a:lnTo>
                <a:lnTo>
                  <a:pt x="549" y="166"/>
                </a:lnTo>
                <a:lnTo>
                  <a:pt x="542" y="179"/>
                </a:lnTo>
                <a:lnTo>
                  <a:pt x="536" y="194"/>
                </a:lnTo>
                <a:lnTo>
                  <a:pt x="531" y="209"/>
                </a:lnTo>
                <a:lnTo>
                  <a:pt x="527" y="224"/>
                </a:lnTo>
                <a:lnTo>
                  <a:pt x="524" y="241"/>
                </a:lnTo>
                <a:lnTo>
                  <a:pt x="521" y="256"/>
                </a:lnTo>
                <a:lnTo>
                  <a:pt x="518" y="273"/>
                </a:lnTo>
                <a:lnTo>
                  <a:pt x="517" y="290"/>
                </a:lnTo>
                <a:lnTo>
                  <a:pt x="516" y="308"/>
                </a:lnTo>
                <a:lnTo>
                  <a:pt x="515" y="325"/>
                </a:lnTo>
                <a:lnTo>
                  <a:pt x="516" y="342"/>
                </a:lnTo>
                <a:lnTo>
                  <a:pt x="517" y="359"/>
                </a:lnTo>
                <a:lnTo>
                  <a:pt x="518" y="374"/>
                </a:lnTo>
                <a:lnTo>
                  <a:pt x="520" y="391"/>
                </a:lnTo>
                <a:lnTo>
                  <a:pt x="523" y="406"/>
                </a:lnTo>
                <a:lnTo>
                  <a:pt x="526" y="422"/>
                </a:lnTo>
                <a:lnTo>
                  <a:pt x="530" y="436"/>
                </a:lnTo>
                <a:lnTo>
                  <a:pt x="535" y="452"/>
                </a:lnTo>
                <a:lnTo>
                  <a:pt x="540" y="465"/>
                </a:lnTo>
                <a:lnTo>
                  <a:pt x="547" y="479"/>
                </a:lnTo>
                <a:lnTo>
                  <a:pt x="553" y="492"/>
                </a:lnTo>
                <a:lnTo>
                  <a:pt x="559" y="505"/>
                </a:lnTo>
                <a:lnTo>
                  <a:pt x="567" y="517"/>
                </a:lnTo>
                <a:lnTo>
                  <a:pt x="575" y="529"/>
                </a:lnTo>
                <a:lnTo>
                  <a:pt x="584" y="540"/>
                </a:lnTo>
                <a:lnTo>
                  <a:pt x="593" y="551"/>
                </a:lnTo>
                <a:lnTo>
                  <a:pt x="602" y="562"/>
                </a:lnTo>
                <a:lnTo>
                  <a:pt x="612" y="571"/>
                </a:lnTo>
                <a:lnTo>
                  <a:pt x="623" y="580"/>
                </a:lnTo>
                <a:lnTo>
                  <a:pt x="634" y="588"/>
                </a:lnTo>
                <a:lnTo>
                  <a:pt x="645" y="597"/>
                </a:lnTo>
                <a:lnTo>
                  <a:pt x="658" y="604"/>
                </a:lnTo>
                <a:lnTo>
                  <a:pt x="670" y="611"/>
                </a:lnTo>
                <a:lnTo>
                  <a:pt x="682" y="617"/>
                </a:lnTo>
                <a:lnTo>
                  <a:pt x="696" y="622"/>
                </a:lnTo>
                <a:lnTo>
                  <a:pt x="710" y="628"/>
                </a:lnTo>
                <a:lnTo>
                  <a:pt x="724" y="632"/>
                </a:lnTo>
                <a:lnTo>
                  <a:pt x="739" y="635"/>
                </a:lnTo>
                <a:lnTo>
                  <a:pt x="753" y="638"/>
                </a:lnTo>
                <a:lnTo>
                  <a:pt x="769" y="640"/>
                </a:lnTo>
                <a:lnTo>
                  <a:pt x="785" y="641"/>
                </a:lnTo>
                <a:lnTo>
                  <a:pt x="801" y="641"/>
                </a:lnTo>
                <a:lnTo>
                  <a:pt x="802" y="641"/>
                </a:lnTo>
                <a:close/>
                <a:moveTo>
                  <a:pt x="458" y="523"/>
                </a:moveTo>
                <a:lnTo>
                  <a:pt x="447" y="528"/>
                </a:lnTo>
                <a:lnTo>
                  <a:pt x="434" y="532"/>
                </a:lnTo>
                <a:lnTo>
                  <a:pt x="418" y="536"/>
                </a:lnTo>
                <a:lnTo>
                  <a:pt x="403" y="539"/>
                </a:lnTo>
                <a:lnTo>
                  <a:pt x="386" y="542"/>
                </a:lnTo>
                <a:lnTo>
                  <a:pt x="370" y="544"/>
                </a:lnTo>
                <a:lnTo>
                  <a:pt x="352" y="545"/>
                </a:lnTo>
                <a:lnTo>
                  <a:pt x="335" y="545"/>
                </a:lnTo>
                <a:lnTo>
                  <a:pt x="323" y="545"/>
                </a:lnTo>
                <a:lnTo>
                  <a:pt x="310" y="544"/>
                </a:lnTo>
                <a:lnTo>
                  <a:pt x="298" y="543"/>
                </a:lnTo>
                <a:lnTo>
                  <a:pt x="287" y="541"/>
                </a:lnTo>
                <a:lnTo>
                  <a:pt x="275" y="539"/>
                </a:lnTo>
                <a:lnTo>
                  <a:pt x="265" y="537"/>
                </a:lnTo>
                <a:lnTo>
                  <a:pt x="254" y="534"/>
                </a:lnTo>
                <a:lnTo>
                  <a:pt x="243" y="530"/>
                </a:lnTo>
                <a:lnTo>
                  <a:pt x="234" y="526"/>
                </a:lnTo>
                <a:lnTo>
                  <a:pt x="225" y="522"/>
                </a:lnTo>
                <a:lnTo>
                  <a:pt x="216" y="516"/>
                </a:lnTo>
                <a:lnTo>
                  <a:pt x="207" y="511"/>
                </a:lnTo>
                <a:lnTo>
                  <a:pt x="198" y="505"/>
                </a:lnTo>
                <a:lnTo>
                  <a:pt x="191" y="499"/>
                </a:lnTo>
                <a:lnTo>
                  <a:pt x="183" y="492"/>
                </a:lnTo>
                <a:lnTo>
                  <a:pt x="177" y="486"/>
                </a:lnTo>
                <a:lnTo>
                  <a:pt x="169" y="477"/>
                </a:lnTo>
                <a:lnTo>
                  <a:pt x="163" y="470"/>
                </a:lnTo>
                <a:lnTo>
                  <a:pt x="157" y="462"/>
                </a:lnTo>
                <a:lnTo>
                  <a:pt x="152" y="453"/>
                </a:lnTo>
                <a:lnTo>
                  <a:pt x="147" y="443"/>
                </a:lnTo>
                <a:lnTo>
                  <a:pt x="142" y="434"/>
                </a:lnTo>
                <a:lnTo>
                  <a:pt x="138" y="425"/>
                </a:lnTo>
                <a:lnTo>
                  <a:pt x="134" y="415"/>
                </a:lnTo>
                <a:lnTo>
                  <a:pt x="127" y="393"/>
                </a:lnTo>
                <a:lnTo>
                  <a:pt x="123" y="371"/>
                </a:lnTo>
                <a:lnTo>
                  <a:pt x="120" y="347"/>
                </a:lnTo>
                <a:lnTo>
                  <a:pt x="119" y="322"/>
                </a:lnTo>
                <a:lnTo>
                  <a:pt x="119" y="309"/>
                </a:lnTo>
                <a:lnTo>
                  <a:pt x="120" y="295"/>
                </a:lnTo>
                <a:lnTo>
                  <a:pt x="122" y="282"/>
                </a:lnTo>
                <a:lnTo>
                  <a:pt x="123" y="270"/>
                </a:lnTo>
                <a:lnTo>
                  <a:pt x="125" y="257"/>
                </a:lnTo>
                <a:lnTo>
                  <a:pt x="128" y="246"/>
                </a:lnTo>
                <a:lnTo>
                  <a:pt x="131" y="235"/>
                </a:lnTo>
                <a:lnTo>
                  <a:pt x="136" y="223"/>
                </a:lnTo>
                <a:lnTo>
                  <a:pt x="140" y="213"/>
                </a:lnTo>
                <a:lnTo>
                  <a:pt x="145" y="203"/>
                </a:lnTo>
                <a:lnTo>
                  <a:pt x="149" y="193"/>
                </a:lnTo>
                <a:lnTo>
                  <a:pt x="155" y="184"/>
                </a:lnTo>
                <a:lnTo>
                  <a:pt x="160" y="176"/>
                </a:lnTo>
                <a:lnTo>
                  <a:pt x="167" y="168"/>
                </a:lnTo>
                <a:lnTo>
                  <a:pt x="174" y="159"/>
                </a:lnTo>
                <a:lnTo>
                  <a:pt x="181" y="152"/>
                </a:lnTo>
                <a:lnTo>
                  <a:pt x="188" y="145"/>
                </a:lnTo>
                <a:lnTo>
                  <a:pt x="196" y="139"/>
                </a:lnTo>
                <a:lnTo>
                  <a:pt x="204" y="133"/>
                </a:lnTo>
                <a:lnTo>
                  <a:pt x="213" y="127"/>
                </a:lnTo>
                <a:lnTo>
                  <a:pt x="221" y="121"/>
                </a:lnTo>
                <a:lnTo>
                  <a:pt x="230" y="117"/>
                </a:lnTo>
                <a:lnTo>
                  <a:pt x="239" y="112"/>
                </a:lnTo>
                <a:lnTo>
                  <a:pt x="250" y="109"/>
                </a:lnTo>
                <a:lnTo>
                  <a:pt x="270" y="102"/>
                </a:lnTo>
                <a:lnTo>
                  <a:pt x="291" y="98"/>
                </a:lnTo>
                <a:lnTo>
                  <a:pt x="313" y="95"/>
                </a:lnTo>
                <a:lnTo>
                  <a:pt x="337" y="94"/>
                </a:lnTo>
                <a:lnTo>
                  <a:pt x="355" y="95"/>
                </a:lnTo>
                <a:lnTo>
                  <a:pt x="373" y="96"/>
                </a:lnTo>
                <a:lnTo>
                  <a:pt x="389" y="98"/>
                </a:lnTo>
                <a:lnTo>
                  <a:pt x="405" y="101"/>
                </a:lnTo>
                <a:lnTo>
                  <a:pt x="420" y="105"/>
                </a:lnTo>
                <a:lnTo>
                  <a:pt x="434" y="109"/>
                </a:lnTo>
                <a:lnTo>
                  <a:pt x="446" y="113"/>
                </a:lnTo>
                <a:lnTo>
                  <a:pt x="457" y="118"/>
                </a:lnTo>
                <a:lnTo>
                  <a:pt x="482" y="28"/>
                </a:lnTo>
                <a:lnTo>
                  <a:pt x="473" y="24"/>
                </a:lnTo>
                <a:lnTo>
                  <a:pt x="459" y="19"/>
                </a:lnTo>
                <a:lnTo>
                  <a:pt x="444" y="13"/>
                </a:lnTo>
                <a:lnTo>
                  <a:pt x="426" y="9"/>
                </a:lnTo>
                <a:lnTo>
                  <a:pt x="406" y="6"/>
                </a:lnTo>
                <a:lnTo>
                  <a:pt x="383" y="3"/>
                </a:lnTo>
                <a:lnTo>
                  <a:pt x="359" y="1"/>
                </a:lnTo>
                <a:lnTo>
                  <a:pt x="332" y="0"/>
                </a:lnTo>
                <a:lnTo>
                  <a:pt x="314" y="1"/>
                </a:lnTo>
                <a:lnTo>
                  <a:pt x="297" y="2"/>
                </a:lnTo>
                <a:lnTo>
                  <a:pt x="280" y="4"/>
                </a:lnTo>
                <a:lnTo>
                  <a:pt x="263" y="6"/>
                </a:lnTo>
                <a:lnTo>
                  <a:pt x="247" y="9"/>
                </a:lnTo>
                <a:lnTo>
                  <a:pt x="231" y="13"/>
                </a:lnTo>
                <a:lnTo>
                  <a:pt x="216" y="17"/>
                </a:lnTo>
                <a:lnTo>
                  <a:pt x="200" y="23"/>
                </a:lnTo>
                <a:lnTo>
                  <a:pt x="185" y="29"/>
                </a:lnTo>
                <a:lnTo>
                  <a:pt x="172" y="35"/>
                </a:lnTo>
                <a:lnTo>
                  <a:pt x="157" y="42"/>
                </a:lnTo>
                <a:lnTo>
                  <a:pt x="144" y="50"/>
                </a:lnTo>
                <a:lnTo>
                  <a:pt x="130" y="59"/>
                </a:lnTo>
                <a:lnTo>
                  <a:pt x="118" y="68"/>
                </a:lnTo>
                <a:lnTo>
                  <a:pt x="107" y="77"/>
                </a:lnTo>
                <a:lnTo>
                  <a:pt x="94" y="87"/>
                </a:lnTo>
                <a:lnTo>
                  <a:pt x="84" y="99"/>
                </a:lnTo>
                <a:lnTo>
                  <a:pt x="74" y="110"/>
                </a:lnTo>
                <a:lnTo>
                  <a:pt x="65" y="122"/>
                </a:lnTo>
                <a:lnTo>
                  <a:pt x="55" y="135"/>
                </a:lnTo>
                <a:lnTo>
                  <a:pt x="47" y="148"/>
                </a:lnTo>
                <a:lnTo>
                  <a:pt x="39" y="162"/>
                </a:lnTo>
                <a:lnTo>
                  <a:pt x="32" y="176"/>
                </a:lnTo>
                <a:lnTo>
                  <a:pt x="26" y="190"/>
                </a:lnTo>
                <a:lnTo>
                  <a:pt x="19" y="206"/>
                </a:lnTo>
                <a:lnTo>
                  <a:pt x="14" y="222"/>
                </a:lnTo>
                <a:lnTo>
                  <a:pt x="10" y="239"/>
                </a:lnTo>
                <a:lnTo>
                  <a:pt x="6" y="255"/>
                </a:lnTo>
                <a:lnTo>
                  <a:pt x="4" y="273"/>
                </a:lnTo>
                <a:lnTo>
                  <a:pt x="2" y="290"/>
                </a:lnTo>
                <a:lnTo>
                  <a:pt x="1" y="309"/>
                </a:lnTo>
                <a:lnTo>
                  <a:pt x="0" y="328"/>
                </a:lnTo>
                <a:lnTo>
                  <a:pt x="1" y="346"/>
                </a:lnTo>
                <a:lnTo>
                  <a:pt x="2" y="362"/>
                </a:lnTo>
                <a:lnTo>
                  <a:pt x="3" y="380"/>
                </a:lnTo>
                <a:lnTo>
                  <a:pt x="6" y="395"/>
                </a:lnTo>
                <a:lnTo>
                  <a:pt x="9" y="412"/>
                </a:lnTo>
                <a:lnTo>
                  <a:pt x="12" y="427"/>
                </a:lnTo>
                <a:lnTo>
                  <a:pt x="16" y="441"/>
                </a:lnTo>
                <a:lnTo>
                  <a:pt x="22" y="457"/>
                </a:lnTo>
                <a:lnTo>
                  <a:pt x="28" y="470"/>
                </a:lnTo>
                <a:lnTo>
                  <a:pt x="34" y="484"/>
                </a:lnTo>
                <a:lnTo>
                  <a:pt x="41" y="497"/>
                </a:lnTo>
                <a:lnTo>
                  <a:pt x="48" y="509"/>
                </a:lnTo>
                <a:lnTo>
                  <a:pt x="56" y="522"/>
                </a:lnTo>
                <a:lnTo>
                  <a:pt x="66" y="534"/>
                </a:lnTo>
                <a:lnTo>
                  <a:pt x="75" y="544"/>
                </a:lnTo>
                <a:lnTo>
                  <a:pt x="84" y="555"/>
                </a:lnTo>
                <a:lnTo>
                  <a:pt x="95" y="565"/>
                </a:lnTo>
                <a:lnTo>
                  <a:pt x="106" y="574"/>
                </a:lnTo>
                <a:lnTo>
                  <a:pt x="118" y="583"/>
                </a:lnTo>
                <a:lnTo>
                  <a:pt x="130" y="592"/>
                </a:lnTo>
                <a:lnTo>
                  <a:pt x="143" y="599"/>
                </a:lnTo>
                <a:lnTo>
                  <a:pt x="156" y="606"/>
                </a:lnTo>
                <a:lnTo>
                  <a:pt x="169" y="612"/>
                </a:lnTo>
                <a:lnTo>
                  <a:pt x="184" y="618"/>
                </a:lnTo>
                <a:lnTo>
                  <a:pt x="199" y="623"/>
                </a:lnTo>
                <a:lnTo>
                  <a:pt x="215" y="628"/>
                </a:lnTo>
                <a:lnTo>
                  <a:pt x="230" y="632"/>
                </a:lnTo>
                <a:lnTo>
                  <a:pt x="247" y="635"/>
                </a:lnTo>
                <a:lnTo>
                  <a:pt x="263" y="637"/>
                </a:lnTo>
                <a:lnTo>
                  <a:pt x="280" y="639"/>
                </a:lnTo>
                <a:lnTo>
                  <a:pt x="298" y="640"/>
                </a:lnTo>
                <a:lnTo>
                  <a:pt x="316" y="641"/>
                </a:lnTo>
                <a:lnTo>
                  <a:pt x="344" y="640"/>
                </a:lnTo>
                <a:lnTo>
                  <a:pt x="370" y="638"/>
                </a:lnTo>
                <a:lnTo>
                  <a:pt x="393" y="635"/>
                </a:lnTo>
                <a:lnTo>
                  <a:pt x="415" y="632"/>
                </a:lnTo>
                <a:lnTo>
                  <a:pt x="435" y="628"/>
                </a:lnTo>
                <a:lnTo>
                  <a:pt x="451" y="622"/>
                </a:lnTo>
                <a:lnTo>
                  <a:pt x="465" y="617"/>
                </a:lnTo>
                <a:lnTo>
                  <a:pt x="478" y="612"/>
                </a:lnTo>
                <a:lnTo>
                  <a:pt x="458" y="52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8928321" y="6596588"/>
            <a:ext cx="607655" cy="146304"/>
          </a:xfrm>
          <a:custGeom>
            <a:avLst/>
            <a:gdLst/>
            <a:ahLst/>
            <a:cxnLst>
              <a:cxn ang="0">
                <a:pos x="598" y="179"/>
              </a:cxn>
              <a:cxn ang="0">
                <a:pos x="598" y="0"/>
              </a:cxn>
              <a:cxn ang="0">
                <a:pos x="524" y="0"/>
              </a:cxn>
              <a:cxn ang="0">
                <a:pos x="449" y="0"/>
              </a:cxn>
              <a:cxn ang="0">
                <a:pos x="374" y="0"/>
              </a:cxn>
              <a:cxn ang="0">
                <a:pos x="299" y="0"/>
              </a:cxn>
              <a:cxn ang="0">
                <a:pos x="224" y="0"/>
              </a:cxn>
              <a:cxn ang="0">
                <a:pos x="150" y="0"/>
              </a:cxn>
              <a:cxn ang="0">
                <a:pos x="75" y="0"/>
              </a:cxn>
              <a:cxn ang="0">
                <a:pos x="0" y="0"/>
              </a:cxn>
              <a:cxn ang="0">
                <a:pos x="0" y="179"/>
              </a:cxn>
              <a:cxn ang="0">
                <a:pos x="176" y="179"/>
              </a:cxn>
              <a:cxn ang="0">
                <a:pos x="176" y="621"/>
              </a:cxn>
              <a:cxn ang="0">
                <a:pos x="423" y="621"/>
              </a:cxn>
              <a:cxn ang="0">
                <a:pos x="423" y="179"/>
              </a:cxn>
              <a:cxn ang="0">
                <a:pos x="598" y="179"/>
              </a:cxn>
              <a:cxn ang="0">
                <a:pos x="907" y="250"/>
              </a:cxn>
              <a:cxn ang="0">
                <a:pos x="781" y="621"/>
              </a:cxn>
              <a:cxn ang="0">
                <a:pos x="539" y="621"/>
              </a:cxn>
              <a:cxn ang="0">
                <a:pos x="776" y="0"/>
              </a:cxn>
              <a:cxn ang="0">
                <a:pos x="809" y="0"/>
              </a:cxn>
              <a:cxn ang="0">
                <a:pos x="842" y="0"/>
              </a:cxn>
              <a:cxn ang="0">
                <a:pos x="874" y="0"/>
              </a:cxn>
              <a:cxn ang="0">
                <a:pos x="907" y="0"/>
              </a:cxn>
              <a:cxn ang="0">
                <a:pos x="939" y="0"/>
              </a:cxn>
              <a:cxn ang="0">
                <a:pos x="972" y="0"/>
              </a:cxn>
              <a:cxn ang="0">
                <a:pos x="1005" y="0"/>
              </a:cxn>
              <a:cxn ang="0">
                <a:pos x="1038" y="0"/>
              </a:cxn>
              <a:cxn ang="0">
                <a:pos x="1275" y="621"/>
              </a:cxn>
              <a:cxn ang="0">
                <a:pos x="1033" y="621"/>
              </a:cxn>
              <a:cxn ang="0">
                <a:pos x="907" y="250"/>
              </a:cxn>
              <a:cxn ang="0">
                <a:pos x="1814" y="179"/>
              </a:cxn>
              <a:cxn ang="0">
                <a:pos x="1814" y="0"/>
              </a:cxn>
              <a:cxn ang="0">
                <a:pos x="1740" y="0"/>
              </a:cxn>
              <a:cxn ang="0">
                <a:pos x="1665" y="0"/>
              </a:cxn>
              <a:cxn ang="0">
                <a:pos x="1590" y="0"/>
              </a:cxn>
              <a:cxn ang="0">
                <a:pos x="1515" y="0"/>
              </a:cxn>
              <a:cxn ang="0">
                <a:pos x="1440" y="0"/>
              </a:cxn>
              <a:cxn ang="0">
                <a:pos x="1366" y="0"/>
              </a:cxn>
              <a:cxn ang="0">
                <a:pos x="1291" y="0"/>
              </a:cxn>
              <a:cxn ang="0">
                <a:pos x="1216" y="0"/>
              </a:cxn>
              <a:cxn ang="0">
                <a:pos x="1216" y="179"/>
              </a:cxn>
              <a:cxn ang="0">
                <a:pos x="1391" y="179"/>
              </a:cxn>
              <a:cxn ang="0">
                <a:pos x="1391" y="621"/>
              </a:cxn>
              <a:cxn ang="0">
                <a:pos x="1639" y="621"/>
              </a:cxn>
              <a:cxn ang="0">
                <a:pos x="1639" y="179"/>
              </a:cxn>
              <a:cxn ang="0">
                <a:pos x="1814" y="179"/>
              </a:cxn>
              <a:cxn ang="0">
                <a:pos x="2123" y="250"/>
              </a:cxn>
              <a:cxn ang="0">
                <a:pos x="1996" y="621"/>
              </a:cxn>
              <a:cxn ang="0">
                <a:pos x="1754" y="621"/>
              </a:cxn>
              <a:cxn ang="0">
                <a:pos x="1991" y="0"/>
              </a:cxn>
              <a:cxn ang="0">
                <a:pos x="2024" y="0"/>
              </a:cxn>
              <a:cxn ang="0">
                <a:pos x="2057" y="0"/>
              </a:cxn>
              <a:cxn ang="0">
                <a:pos x="2090" y="0"/>
              </a:cxn>
              <a:cxn ang="0">
                <a:pos x="2123" y="0"/>
              </a:cxn>
              <a:cxn ang="0">
                <a:pos x="2155" y="0"/>
              </a:cxn>
              <a:cxn ang="0">
                <a:pos x="2188" y="0"/>
              </a:cxn>
              <a:cxn ang="0">
                <a:pos x="2220" y="0"/>
              </a:cxn>
              <a:cxn ang="0">
                <a:pos x="2253" y="0"/>
              </a:cxn>
              <a:cxn ang="0">
                <a:pos x="2491" y="621"/>
              </a:cxn>
              <a:cxn ang="0">
                <a:pos x="2248" y="621"/>
              </a:cxn>
              <a:cxn ang="0">
                <a:pos x="2123" y="250"/>
              </a:cxn>
            </a:cxnLst>
            <a:rect l="0" t="0" r="r" b="b"/>
            <a:pathLst>
              <a:path w="2491" h="621">
                <a:moveTo>
                  <a:pt x="598" y="179"/>
                </a:moveTo>
                <a:lnTo>
                  <a:pt x="598" y="0"/>
                </a:lnTo>
                <a:lnTo>
                  <a:pt x="524" y="0"/>
                </a:lnTo>
                <a:lnTo>
                  <a:pt x="449" y="0"/>
                </a:lnTo>
                <a:lnTo>
                  <a:pt x="374" y="0"/>
                </a:lnTo>
                <a:lnTo>
                  <a:pt x="299" y="0"/>
                </a:lnTo>
                <a:lnTo>
                  <a:pt x="224" y="0"/>
                </a:lnTo>
                <a:lnTo>
                  <a:pt x="150" y="0"/>
                </a:lnTo>
                <a:lnTo>
                  <a:pt x="75" y="0"/>
                </a:lnTo>
                <a:lnTo>
                  <a:pt x="0" y="0"/>
                </a:lnTo>
                <a:lnTo>
                  <a:pt x="0" y="179"/>
                </a:lnTo>
                <a:lnTo>
                  <a:pt x="176" y="179"/>
                </a:lnTo>
                <a:lnTo>
                  <a:pt x="176" y="621"/>
                </a:lnTo>
                <a:lnTo>
                  <a:pt x="423" y="621"/>
                </a:lnTo>
                <a:lnTo>
                  <a:pt x="423" y="179"/>
                </a:lnTo>
                <a:lnTo>
                  <a:pt x="598" y="179"/>
                </a:lnTo>
                <a:close/>
                <a:moveTo>
                  <a:pt x="907" y="250"/>
                </a:moveTo>
                <a:lnTo>
                  <a:pt x="781" y="621"/>
                </a:lnTo>
                <a:lnTo>
                  <a:pt x="539" y="621"/>
                </a:lnTo>
                <a:lnTo>
                  <a:pt x="776" y="0"/>
                </a:lnTo>
                <a:lnTo>
                  <a:pt x="809" y="0"/>
                </a:lnTo>
                <a:lnTo>
                  <a:pt x="842" y="0"/>
                </a:lnTo>
                <a:lnTo>
                  <a:pt x="874" y="0"/>
                </a:lnTo>
                <a:lnTo>
                  <a:pt x="907" y="0"/>
                </a:lnTo>
                <a:lnTo>
                  <a:pt x="939" y="0"/>
                </a:lnTo>
                <a:lnTo>
                  <a:pt x="972" y="0"/>
                </a:lnTo>
                <a:lnTo>
                  <a:pt x="1005" y="0"/>
                </a:lnTo>
                <a:lnTo>
                  <a:pt x="1038" y="0"/>
                </a:lnTo>
                <a:lnTo>
                  <a:pt x="1275" y="621"/>
                </a:lnTo>
                <a:lnTo>
                  <a:pt x="1033" y="621"/>
                </a:lnTo>
                <a:lnTo>
                  <a:pt x="907" y="250"/>
                </a:lnTo>
                <a:close/>
                <a:moveTo>
                  <a:pt x="1814" y="179"/>
                </a:moveTo>
                <a:lnTo>
                  <a:pt x="1814" y="0"/>
                </a:lnTo>
                <a:lnTo>
                  <a:pt x="1740" y="0"/>
                </a:lnTo>
                <a:lnTo>
                  <a:pt x="1665" y="0"/>
                </a:lnTo>
                <a:lnTo>
                  <a:pt x="1590" y="0"/>
                </a:lnTo>
                <a:lnTo>
                  <a:pt x="1515" y="0"/>
                </a:lnTo>
                <a:lnTo>
                  <a:pt x="1440" y="0"/>
                </a:lnTo>
                <a:lnTo>
                  <a:pt x="1366" y="0"/>
                </a:lnTo>
                <a:lnTo>
                  <a:pt x="1291" y="0"/>
                </a:lnTo>
                <a:lnTo>
                  <a:pt x="1216" y="0"/>
                </a:lnTo>
                <a:lnTo>
                  <a:pt x="1216" y="179"/>
                </a:lnTo>
                <a:lnTo>
                  <a:pt x="1391" y="179"/>
                </a:lnTo>
                <a:lnTo>
                  <a:pt x="1391" y="621"/>
                </a:lnTo>
                <a:lnTo>
                  <a:pt x="1639" y="621"/>
                </a:lnTo>
                <a:lnTo>
                  <a:pt x="1639" y="179"/>
                </a:lnTo>
                <a:lnTo>
                  <a:pt x="1814" y="179"/>
                </a:lnTo>
                <a:close/>
                <a:moveTo>
                  <a:pt x="2123" y="250"/>
                </a:moveTo>
                <a:lnTo>
                  <a:pt x="1996" y="621"/>
                </a:lnTo>
                <a:lnTo>
                  <a:pt x="1754" y="621"/>
                </a:lnTo>
                <a:lnTo>
                  <a:pt x="1991" y="0"/>
                </a:lnTo>
                <a:lnTo>
                  <a:pt x="2024" y="0"/>
                </a:lnTo>
                <a:lnTo>
                  <a:pt x="2057" y="0"/>
                </a:lnTo>
                <a:lnTo>
                  <a:pt x="2090" y="0"/>
                </a:lnTo>
                <a:lnTo>
                  <a:pt x="2123" y="0"/>
                </a:lnTo>
                <a:lnTo>
                  <a:pt x="2155" y="0"/>
                </a:lnTo>
                <a:lnTo>
                  <a:pt x="2188" y="0"/>
                </a:lnTo>
                <a:lnTo>
                  <a:pt x="2220" y="0"/>
                </a:lnTo>
                <a:lnTo>
                  <a:pt x="2253" y="0"/>
                </a:lnTo>
                <a:lnTo>
                  <a:pt x="2491" y="621"/>
                </a:lnTo>
                <a:lnTo>
                  <a:pt x="2248" y="621"/>
                </a:lnTo>
                <a:lnTo>
                  <a:pt x="2123" y="25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5465047" y="6576966"/>
            <a:ext cx="14750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TCS </a:t>
            </a:r>
            <a:r>
              <a:rPr lang="en-US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 - ING Confidential</a:t>
            </a:r>
            <a:endParaRPr lang="en-US" sz="1100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 pitchFamily="34" charset="0"/>
            </a:endParaRPr>
          </a:p>
        </p:txBody>
      </p:sp>
      <p:pic>
        <p:nvPicPr>
          <p:cNvPr id="15" name="Picture 14"/>
          <p:cNvPicPr preferRelativeResize="0">
            <a:picLocks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036254" y="196160"/>
            <a:ext cx="1097280" cy="320040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81044" y="6294210"/>
            <a:ext cx="5406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496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304800"/>
            <a:ext cx="406400" cy="152400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11" cstate="print"/>
          <a:srcRect l="19375" t="20410" r="5469" b="10800"/>
          <a:stretch/>
        </p:blipFill>
        <p:spPr bwMode="auto">
          <a:xfrm>
            <a:off x="-38101" y="0"/>
            <a:ext cx="122301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20800" y="103821"/>
            <a:ext cx="10464800" cy="487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192" y="914405"/>
            <a:ext cx="112374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</p:txBody>
      </p:sp>
      <p:sp>
        <p:nvSpPr>
          <p:cNvPr id="9" name="Rectangle 71"/>
          <p:cNvSpPr txBox="1">
            <a:spLocks noChangeArrowheads="1"/>
          </p:cNvSpPr>
          <p:nvPr/>
        </p:nvSpPr>
        <p:spPr bwMode="auto">
          <a:xfrm>
            <a:off x="11507304" y="6569769"/>
            <a:ext cx="684696" cy="288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ctr" defTabSz="914377">
              <a:defRPr/>
            </a:pPr>
            <a:fld id="{13B55AB4-0D57-4FBE-946B-A81E4A9D2A4C}" type="slidenum">
              <a:rPr lang="en-US" sz="1200" smtClean="0">
                <a:solidFill>
                  <a:srgbClr val="000000"/>
                </a:solidFill>
              </a:rPr>
              <a:pPr algn="ctr" defTabSz="914377">
                <a:defRPr/>
              </a:pPr>
              <a:t>‹#›</a:t>
            </a:fld>
            <a:r>
              <a:rPr lang="en-US" sz="1200" dirty="0" smtClean="0">
                <a:solidFill>
                  <a:srgbClr val="000000"/>
                </a:solidFill>
              </a:rPr>
              <a:t> 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" name="Text Box 97"/>
          <p:cNvSpPr txBox="1">
            <a:spLocks noChangeArrowheads="1"/>
          </p:cNvSpPr>
          <p:nvPr/>
        </p:nvSpPr>
        <p:spPr bwMode="auto">
          <a:xfrm>
            <a:off x="5901121" y="6694173"/>
            <a:ext cx="9393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 defTabSz="914377">
              <a:defRPr/>
            </a:pPr>
            <a:r>
              <a:rPr lang="en-US" sz="1000" dirty="0">
                <a:solidFill>
                  <a:srgbClr val="4E84C4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293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</p:sldLayoutIdLst>
  <p:txStyles>
    <p:titleStyle>
      <a:lvl1pPr algn="l" defTabSz="914377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Myriad Pro" pitchFamily="34" charset="0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2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304800"/>
            <a:ext cx="406400" cy="152400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11" cstate="print"/>
          <a:srcRect l="19375" t="20410" r="5469" b="10800"/>
          <a:stretch/>
        </p:blipFill>
        <p:spPr bwMode="auto">
          <a:xfrm>
            <a:off x="-38101" y="0"/>
            <a:ext cx="122301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20800" y="103821"/>
            <a:ext cx="10464800" cy="487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192" y="914405"/>
            <a:ext cx="112374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</p:txBody>
      </p:sp>
      <p:sp>
        <p:nvSpPr>
          <p:cNvPr id="9" name="Rectangle 71"/>
          <p:cNvSpPr txBox="1">
            <a:spLocks noChangeArrowheads="1"/>
          </p:cNvSpPr>
          <p:nvPr/>
        </p:nvSpPr>
        <p:spPr bwMode="auto">
          <a:xfrm>
            <a:off x="11507304" y="6569769"/>
            <a:ext cx="684696" cy="288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ctr" defTabSz="914377">
              <a:defRPr/>
            </a:pPr>
            <a:fld id="{13B55AB4-0D57-4FBE-946B-A81E4A9D2A4C}" type="slidenum">
              <a:rPr lang="en-US" sz="1200" smtClean="0">
                <a:solidFill>
                  <a:srgbClr val="000000"/>
                </a:solidFill>
              </a:rPr>
              <a:pPr algn="ctr" defTabSz="914377">
                <a:defRPr/>
              </a:pPr>
              <a:t>‹#›</a:t>
            </a:fld>
            <a:r>
              <a:rPr lang="en-US" sz="1200" dirty="0" smtClean="0">
                <a:solidFill>
                  <a:srgbClr val="000000"/>
                </a:solidFill>
              </a:rPr>
              <a:t> 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" name="Text Box 97"/>
          <p:cNvSpPr txBox="1">
            <a:spLocks noChangeArrowheads="1"/>
          </p:cNvSpPr>
          <p:nvPr/>
        </p:nvSpPr>
        <p:spPr bwMode="auto">
          <a:xfrm>
            <a:off x="5901121" y="6694173"/>
            <a:ext cx="9393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 defTabSz="914377">
              <a:defRPr/>
            </a:pPr>
            <a:r>
              <a:rPr lang="en-US" sz="1000" dirty="0">
                <a:solidFill>
                  <a:srgbClr val="4E84C4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634766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</p:sldLayoutIdLst>
  <p:txStyles>
    <p:titleStyle>
      <a:lvl1pPr algn="l" defTabSz="914377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Myriad Pro" pitchFamily="34" charset="0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2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51"/>
            <a:ext cx="12192000" cy="787741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377"/>
            <a:endParaRPr lang="en-US" sz="1867" kern="0" dirty="0">
              <a:solidFill>
                <a:sysClr val="window" lastClr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347" y="60741"/>
            <a:ext cx="11348852" cy="642647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5" name="Rectangle 71"/>
          <p:cNvSpPr txBox="1">
            <a:spLocks noChangeArrowheads="1"/>
          </p:cNvSpPr>
          <p:nvPr/>
        </p:nvSpPr>
        <p:spPr bwMode="auto">
          <a:xfrm>
            <a:off x="5791202" y="6473952"/>
            <a:ext cx="88476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ctr" defTabSz="914377">
              <a:defRPr/>
            </a:pPr>
            <a:fld id="{13B55AB4-0D57-4FBE-946B-A81E4A9D2A4C}" type="slidenum">
              <a:rPr lang="en-US" sz="1067" b="1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pPr algn="ctr" defTabSz="914377">
                <a:defRPr/>
              </a:pPr>
              <a:t>‹#›</a:t>
            </a:fld>
            <a:r>
              <a:rPr lang="en-US" sz="1067" b="1" dirty="0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 </a:t>
            </a:r>
            <a:endParaRPr lang="en-US" sz="1067" b="1" dirty="0">
              <a:solidFill>
                <a:prstClr val="white">
                  <a:lumMod val="50000"/>
                </a:prstClr>
              </a:solidFill>
              <a:cs typeface="Arial" pitchFamily="34" charset="0"/>
            </a:endParaRPr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 flipH="1">
            <a:off x="1" y="6317015"/>
            <a:ext cx="2197100" cy="546100"/>
          </a:xfrm>
          <a:custGeom>
            <a:avLst/>
            <a:gdLst>
              <a:gd name="T0" fmla="*/ 0 w 16608"/>
              <a:gd name="T1" fmla="*/ 4128 h 4128"/>
              <a:gd name="T2" fmla="*/ 1565 w 16608"/>
              <a:gd name="T3" fmla="*/ 2168 h 4128"/>
              <a:gd name="T4" fmla="*/ 1158 w 16608"/>
              <a:gd name="T5" fmla="*/ 2979 h 4128"/>
              <a:gd name="T6" fmla="*/ 773 w 16608"/>
              <a:gd name="T7" fmla="*/ 564 h 4128"/>
              <a:gd name="T8" fmla="*/ 1158 w 16608"/>
              <a:gd name="T9" fmla="*/ 0 h 4128"/>
              <a:gd name="T10" fmla="*/ 1544 w 16608"/>
              <a:gd name="T11" fmla="*/ 564 h 4128"/>
              <a:gd name="T12" fmla="*/ 3468 w 16608"/>
              <a:gd name="T13" fmla="*/ 4128 h 4128"/>
              <a:gd name="T14" fmla="*/ 4024 w 16608"/>
              <a:gd name="T15" fmla="*/ 2732 h 4128"/>
              <a:gd name="T16" fmla="*/ 3434 w 16608"/>
              <a:gd name="T17" fmla="*/ 2168 h 4128"/>
              <a:gd name="T18" fmla="*/ 2684 w 16608"/>
              <a:gd name="T19" fmla="*/ 2732 h 4128"/>
              <a:gd name="T20" fmla="*/ 3468 w 16608"/>
              <a:gd name="T21" fmla="*/ 4128 h 4128"/>
              <a:gd name="T22" fmla="*/ 3077 w 16608"/>
              <a:gd name="T23" fmla="*/ 788 h 4128"/>
              <a:gd name="T24" fmla="*/ 3475 w 16608"/>
              <a:gd name="T25" fmla="*/ 1960 h 4128"/>
              <a:gd name="T26" fmla="*/ 3491 w 16608"/>
              <a:gd name="T27" fmla="*/ 0 h 4128"/>
              <a:gd name="T28" fmla="*/ 1911 w 16608"/>
              <a:gd name="T29" fmla="*/ 1960 h 4128"/>
              <a:gd name="T30" fmla="*/ 4587 w 16608"/>
              <a:gd name="T31" fmla="*/ 2168 h 4128"/>
              <a:gd name="T32" fmla="*/ 5001 w 16608"/>
              <a:gd name="T33" fmla="*/ 2956 h 4128"/>
              <a:gd name="T34" fmla="*/ 5416 w 16608"/>
              <a:gd name="T35" fmla="*/ 2168 h 4128"/>
              <a:gd name="T36" fmla="*/ 5393 w 16608"/>
              <a:gd name="T37" fmla="*/ 564 h 4128"/>
              <a:gd name="T38" fmla="*/ 4053 w 16608"/>
              <a:gd name="T39" fmla="*/ 0 h 4128"/>
              <a:gd name="T40" fmla="*/ 4610 w 16608"/>
              <a:gd name="T41" fmla="*/ 1960 h 4128"/>
              <a:gd name="T42" fmla="*/ 7325 w 16608"/>
              <a:gd name="T43" fmla="*/ 1960 h 4128"/>
              <a:gd name="T44" fmla="*/ 6511 w 16608"/>
              <a:gd name="T45" fmla="*/ 0 h 4128"/>
              <a:gd name="T46" fmla="*/ 5978 w 16608"/>
              <a:gd name="T47" fmla="*/ 2732 h 4128"/>
              <a:gd name="T48" fmla="*/ 7318 w 16608"/>
              <a:gd name="T49" fmla="*/ 4128 h 4128"/>
              <a:gd name="T50" fmla="*/ 7874 w 16608"/>
              <a:gd name="T51" fmla="*/ 2168 h 4128"/>
              <a:gd name="T52" fmla="*/ 8932 w 16608"/>
              <a:gd name="T53" fmla="*/ 2979 h 4128"/>
              <a:gd name="T54" fmla="*/ 8525 w 16608"/>
              <a:gd name="T55" fmla="*/ 2168 h 4128"/>
              <a:gd name="T56" fmla="*/ 10090 w 16608"/>
              <a:gd name="T57" fmla="*/ 4128 h 4128"/>
              <a:gd name="T58" fmla="*/ 8932 w 16608"/>
              <a:gd name="T59" fmla="*/ 1960 h 4128"/>
              <a:gd name="T60" fmla="*/ 7992 w 16608"/>
              <a:gd name="T61" fmla="*/ 564 h 4128"/>
              <a:gd name="T62" fmla="*/ 9873 w 16608"/>
              <a:gd name="T63" fmla="*/ 0 h 4128"/>
              <a:gd name="T64" fmla="*/ 9317 w 16608"/>
              <a:gd name="T65" fmla="*/ 1960 h 4128"/>
              <a:gd name="T66" fmla="*/ 11243 w 16608"/>
              <a:gd name="T67" fmla="*/ 2732 h 4128"/>
              <a:gd name="T68" fmla="*/ 11799 w 16608"/>
              <a:gd name="T69" fmla="*/ 2168 h 4128"/>
              <a:gd name="T70" fmla="*/ 9903 w 16608"/>
              <a:gd name="T71" fmla="*/ 2168 h 4128"/>
              <a:gd name="T72" fmla="*/ 10459 w 16608"/>
              <a:gd name="T73" fmla="*/ 4128 h 4128"/>
              <a:gd name="T74" fmla="*/ 11243 w 16608"/>
              <a:gd name="T75" fmla="*/ 4128 h 4128"/>
              <a:gd name="T76" fmla="*/ 11207 w 16608"/>
              <a:gd name="T77" fmla="*/ 1835 h 4128"/>
              <a:gd name="T78" fmla="*/ 11250 w 16608"/>
              <a:gd name="T79" fmla="*/ 1960 h 4128"/>
              <a:gd name="T80" fmla="*/ 11207 w 16608"/>
              <a:gd name="T81" fmla="*/ 0 h 4128"/>
              <a:gd name="T82" fmla="*/ 10452 w 16608"/>
              <a:gd name="T83" fmla="*/ 1960 h 4128"/>
              <a:gd name="T84" fmla="*/ 11610 w 16608"/>
              <a:gd name="T85" fmla="*/ 4128 h 4128"/>
              <a:gd name="T86" fmla="*/ 13175 w 16608"/>
              <a:gd name="T87" fmla="*/ 4128 h 4128"/>
              <a:gd name="T88" fmla="*/ 12384 w 16608"/>
              <a:gd name="T89" fmla="*/ 1960 h 4128"/>
              <a:gd name="T90" fmla="*/ 13723 w 16608"/>
              <a:gd name="T91" fmla="*/ 564 h 4128"/>
              <a:gd name="T92" fmla="*/ 11828 w 16608"/>
              <a:gd name="T93" fmla="*/ 564 h 4128"/>
              <a:gd name="T94" fmla="*/ 14302 w 16608"/>
              <a:gd name="T95" fmla="*/ 1960 h 4128"/>
              <a:gd name="T96" fmla="*/ 15866 w 16608"/>
              <a:gd name="T97" fmla="*/ 1960 h 4128"/>
              <a:gd name="T98" fmla="*/ 13534 w 16608"/>
              <a:gd name="T99" fmla="*/ 1960 h 4128"/>
              <a:gd name="T100" fmla="*/ 14309 w 16608"/>
              <a:gd name="T101" fmla="*/ 2732 h 4128"/>
              <a:gd name="T102" fmla="*/ 15093 w 16608"/>
              <a:gd name="T103" fmla="*/ 2732 h 4128"/>
              <a:gd name="T104" fmla="*/ 13752 w 16608"/>
              <a:gd name="T105" fmla="*/ 2168 h 4128"/>
              <a:gd name="T106" fmla="*/ 15460 w 16608"/>
              <a:gd name="T107" fmla="*/ 4128 h 4128"/>
              <a:gd name="T108" fmla="*/ 16608 w 16608"/>
              <a:gd name="T109" fmla="*/ 2168 h 4128"/>
              <a:gd name="T110" fmla="*/ 16608 w 16608"/>
              <a:gd name="T111" fmla="*/ 1960 h 4128"/>
              <a:gd name="T112" fmla="*/ 15678 w 16608"/>
              <a:gd name="T113" fmla="*/ 564 h 4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608" h="4128">
                <a:moveTo>
                  <a:pt x="1158" y="2979"/>
                </a:moveTo>
                <a:lnTo>
                  <a:pt x="766" y="4128"/>
                </a:lnTo>
                <a:lnTo>
                  <a:pt x="0" y="4128"/>
                </a:lnTo>
                <a:lnTo>
                  <a:pt x="752" y="2168"/>
                </a:lnTo>
                <a:lnTo>
                  <a:pt x="1158" y="2168"/>
                </a:lnTo>
                <a:lnTo>
                  <a:pt x="1565" y="2168"/>
                </a:lnTo>
                <a:lnTo>
                  <a:pt x="2316" y="4128"/>
                </a:lnTo>
                <a:lnTo>
                  <a:pt x="1550" y="4128"/>
                </a:lnTo>
                <a:lnTo>
                  <a:pt x="1158" y="2979"/>
                </a:lnTo>
                <a:close/>
                <a:moveTo>
                  <a:pt x="1158" y="1960"/>
                </a:moveTo>
                <a:lnTo>
                  <a:pt x="773" y="1960"/>
                </a:lnTo>
                <a:lnTo>
                  <a:pt x="773" y="564"/>
                </a:lnTo>
                <a:lnTo>
                  <a:pt x="217" y="564"/>
                </a:lnTo>
                <a:lnTo>
                  <a:pt x="217" y="0"/>
                </a:lnTo>
                <a:lnTo>
                  <a:pt x="1158" y="0"/>
                </a:lnTo>
                <a:lnTo>
                  <a:pt x="2099" y="0"/>
                </a:lnTo>
                <a:lnTo>
                  <a:pt x="2099" y="564"/>
                </a:lnTo>
                <a:lnTo>
                  <a:pt x="1544" y="564"/>
                </a:lnTo>
                <a:lnTo>
                  <a:pt x="1544" y="1960"/>
                </a:lnTo>
                <a:lnTo>
                  <a:pt x="1158" y="1960"/>
                </a:lnTo>
                <a:close/>
                <a:moveTo>
                  <a:pt x="3468" y="4128"/>
                </a:moveTo>
                <a:lnTo>
                  <a:pt x="3468" y="2732"/>
                </a:lnTo>
                <a:lnTo>
                  <a:pt x="4024" y="2732"/>
                </a:lnTo>
                <a:lnTo>
                  <a:pt x="4024" y="2732"/>
                </a:lnTo>
                <a:lnTo>
                  <a:pt x="4024" y="2168"/>
                </a:lnTo>
                <a:lnTo>
                  <a:pt x="4024" y="2168"/>
                </a:lnTo>
                <a:lnTo>
                  <a:pt x="3434" y="2168"/>
                </a:lnTo>
                <a:lnTo>
                  <a:pt x="2128" y="2168"/>
                </a:lnTo>
                <a:lnTo>
                  <a:pt x="2128" y="2732"/>
                </a:lnTo>
                <a:lnTo>
                  <a:pt x="2684" y="2732"/>
                </a:lnTo>
                <a:lnTo>
                  <a:pt x="2684" y="4128"/>
                </a:lnTo>
                <a:lnTo>
                  <a:pt x="3434" y="4128"/>
                </a:lnTo>
                <a:lnTo>
                  <a:pt x="3468" y="4128"/>
                </a:lnTo>
                <a:lnTo>
                  <a:pt x="3468" y="4128"/>
                </a:lnTo>
                <a:close/>
                <a:moveTo>
                  <a:pt x="2677" y="1960"/>
                </a:moveTo>
                <a:lnTo>
                  <a:pt x="3077" y="788"/>
                </a:lnTo>
                <a:lnTo>
                  <a:pt x="3434" y="1835"/>
                </a:lnTo>
                <a:lnTo>
                  <a:pt x="3434" y="1835"/>
                </a:lnTo>
                <a:lnTo>
                  <a:pt x="3475" y="1960"/>
                </a:lnTo>
                <a:lnTo>
                  <a:pt x="3475" y="1960"/>
                </a:lnTo>
                <a:lnTo>
                  <a:pt x="4241" y="1960"/>
                </a:lnTo>
                <a:lnTo>
                  <a:pt x="3491" y="0"/>
                </a:lnTo>
                <a:lnTo>
                  <a:pt x="3434" y="0"/>
                </a:lnTo>
                <a:lnTo>
                  <a:pt x="2661" y="0"/>
                </a:lnTo>
                <a:lnTo>
                  <a:pt x="1911" y="1960"/>
                </a:lnTo>
                <a:lnTo>
                  <a:pt x="2677" y="1960"/>
                </a:lnTo>
                <a:close/>
                <a:moveTo>
                  <a:pt x="5416" y="2168"/>
                </a:moveTo>
                <a:lnTo>
                  <a:pt x="4587" y="2168"/>
                </a:lnTo>
                <a:lnTo>
                  <a:pt x="3835" y="4128"/>
                </a:lnTo>
                <a:lnTo>
                  <a:pt x="4602" y="4128"/>
                </a:lnTo>
                <a:lnTo>
                  <a:pt x="5001" y="2956"/>
                </a:lnTo>
                <a:lnTo>
                  <a:pt x="5401" y="4128"/>
                </a:lnTo>
                <a:lnTo>
                  <a:pt x="6168" y="4128"/>
                </a:lnTo>
                <a:lnTo>
                  <a:pt x="5416" y="2168"/>
                </a:lnTo>
                <a:close/>
                <a:moveTo>
                  <a:pt x="4610" y="1960"/>
                </a:moveTo>
                <a:lnTo>
                  <a:pt x="5393" y="1960"/>
                </a:lnTo>
                <a:lnTo>
                  <a:pt x="5393" y="564"/>
                </a:lnTo>
                <a:lnTo>
                  <a:pt x="5949" y="564"/>
                </a:lnTo>
                <a:lnTo>
                  <a:pt x="5949" y="0"/>
                </a:lnTo>
                <a:lnTo>
                  <a:pt x="4053" y="0"/>
                </a:lnTo>
                <a:lnTo>
                  <a:pt x="4053" y="564"/>
                </a:lnTo>
                <a:lnTo>
                  <a:pt x="4610" y="564"/>
                </a:lnTo>
                <a:lnTo>
                  <a:pt x="4610" y="1960"/>
                </a:lnTo>
                <a:close/>
                <a:moveTo>
                  <a:pt x="6527" y="1960"/>
                </a:moveTo>
                <a:lnTo>
                  <a:pt x="6927" y="788"/>
                </a:lnTo>
                <a:lnTo>
                  <a:pt x="7325" y="1960"/>
                </a:lnTo>
                <a:lnTo>
                  <a:pt x="8092" y="1960"/>
                </a:lnTo>
                <a:lnTo>
                  <a:pt x="7341" y="0"/>
                </a:lnTo>
                <a:lnTo>
                  <a:pt x="6511" y="0"/>
                </a:lnTo>
                <a:lnTo>
                  <a:pt x="5760" y="1960"/>
                </a:lnTo>
                <a:lnTo>
                  <a:pt x="6527" y="1960"/>
                </a:lnTo>
                <a:close/>
                <a:moveTo>
                  <a:pt x="5978" y="2732"/>
                </a:moveTo>
                <a:lnTo>
                  <a:pt x="6534" y="2732"/>
                </a:lnTo>
                <a:lnTo>
                  <a:pt x="6534" y="4128"/>
                </a:lnTo>
                <a:lnTo>
                  <a:pt x="7318" y="4128"/>
                </a:lnTo>
                <a:lnTo>
                  <a:pt x="7318" y="2732"/>
                </a:lnTo>
                <a:lnTo>
                  <a:pt x="7874" y="2732"/>
                </a:lnTo>
                <a:lnTo>
                  <a:pt x="7874" y="2168"/>
                </a:lnTo>
                <a:lnTo>
                  <a:pt x="5978" y="2168"/>
                </a:lnTo>
                <a:lnTo>
                  <a:pt x="5978" y="2732"/>
                </a:lnTo>
                <a:close/>
                <a:moveTo>
                  <a:pt x="8932" y="2979"/>
                </a:moveTo>
                <a:lnTo>
                  <a:pt x="8541" y="4128"/>
                </a:lnTo>
                <a:lnTo>
                  <a:pt x="7775" y="4128"/>
                </a:lnTo>
                <a:lnTo>
                  <a:pt x="8525" y="2168"/>
                </a:lnTo>
                <a:lnTo>
                  <a:pt x="8932" y="2168"/>
                </a:lnTo>
                <a:lnTo>
                  <a:pt x="9339" y="2168"/>
                </a:lnTo>
                <a:lnTo>
                  <a:pt x="10090" y="4128"/>
                </a:lnTo>
                <a:lnTo>
                  <a:pt x="9324" y="4128"/>
                </a:lnTo>
                <a:lnTo>
                  <a:pt x="8932" y="2979"/>
                </a:lnTo>
                <a:close/>
                <a:moveTo>
                  <a:pt x="8932" y="1960"/>
                </a:moveTo>
                <a:lnTo>
                  <a:pt x="8547" y="1960"/>
                </a:lnTo>
                <a:lnTo>
                  <a:pt x="8547" y="564"/>
                </a:lnTo>
                <a:lnTo>
                  <a:pt x="7992" y="564"/>
                </a:lnTo>
                <a:lnTo>
                  <a:pt x="7992" y="0"/>
                </a:lnTo>
                <a:lnTo>
                  <a:pt x="8932" y="0"/>
                </a:lnTo>
                <a:lnTo>
                  <a:pt x="9873" y="0"/>
                </a:lnTo>
                <a:lnTo>
                  <a:pt x="9873" y="564"/>
                </a:lnTo>
                <a:lnTo>
                  <a:pt x="9317" y="564"/>
                </a:lnTo>
                <a:lnTo>
                  <a:pt x="9317" y="1960"/>
                </a:lnTo>
                <a:lnTo>
                  <a:pt x="8932" y="1960"/>
                </a:lnTo>
                <a:close/>
                <a:moveTo>
                  <a:pt x="11243" y="4128"/>
                </a:moveTo>
                <a:lnTo>
                  <a:pt x="11243" y="2732"/>
                </a:lnTo>
                <a:lnTo>
                  <a:pt x="11799" y="2732"/>
                </a:lnTo>
                <a:lnTo>
                  <a:pt x="11799" y="2732"/>
                </a:lnTo>
                <a:lnTo>
                  <a:pt x="11799" y="2168"/>
                </a:lnTo>
                <a:lnTo>
                  <a:pt x="11799" y="2168"/>
                </a:lnTo>
                <a:lnTo>
                  <a:pt x="11207" y="2168"/>
                </a:lnTo>
                <a:lnTo>
                  <a:pt x="9903" y="2168"/>
                </a:lnTo>
                <a:lnTo>
                  <a:pt x="9903" y="2732"/>
                </a:lnTo>
                <a:lnTo>
                  <a:pt x="10459" y="2732"/>
                </a:lnTo>
                <a:lnTo>
                  <a:pt x="10459" y="4128"/>
                </a:lnTo>
                <a:lnTo>
                  <a:pt x="11207" y="4128"/>
                </a:lnTo>
                <a:lnTo>
                  <a:pt x="11243" y="4128"/>
                </a:lnTo>
                <a:lnTo>
                  <a:pt x="11243" y="4128"/>
                </a:lnTo>
                <a:close/>
                <a:moveTo>
                  <a:pt x="10452" y="1960"/>
                </a:moveTo>
                <a:lnTo>
                  <a:pt x="10850" y="788"/>
                </a:lnTo>
                <a:lnTo>
                  <a:pt x="11207" y="1835"/>
                </a:lnTo>
                <a:lnTo>
                  <a:pt x="11207" y="1835"/>
                </a:lnTo>
                <a:lnTo>
                  <a:pt x="11250" y="1960"/>
                </a:lnTo>
                <a:lnTo>
                  <a:pt x="11250" y="1960"/>
                </a:lnTo>
                <a:lnTo>
                  <a:pt x="12016" y="1960"/>
                </a:lnTo>
                <a:lnTo>
                  <a:pt x="11265" y="0"/>
                </a:lnTo>
                <a:lnTo>
                  <a:pt x="11207" y="0"/>
                </a:lnTo>
                <a:lnTo>
                  <a:pt x="10436" y="0"/>
                </a:lnTo>
                <a:lnTo>
                  <a:pt x="9685" y="1960"/>
                </a:lnTo>
                <a:lnTo>
                  <a:pt x="10452" y="1960"/>
                </a:lnTo>
                <a:close/>
                <a:moveTo>
                  <a:pt x="13191" y="2168"/>
                </a:moveTo>
                <a:lnTo>
                  <a:pt x="12362" y="2168"/>
                </a:lnTo>
                <a:lnTo>
                  <a:pt x="11610" y="4128"/>
                </a:lnTo>
                <a:lnTo>
                  <a:pt x="12376" y="4128"/>
                </a:lnTo>
                <a:lnTo>
                  <a:pt x="12776" y="2956"/>
                </a:lnTo>
                <a:lnTo>
                  <a:pt x="13175" y="4128"/>
                </a:lnTo>
                <a:lnTo>
                  <a:pt x="13942" y="4128"/>
                </a:lnTo>
                <a:lnTo>
                  <a:pt x="13191" y="2168"/>
                </a:lnTo>
                <a:close/>
                <a:moveTo>
                  <a:pt x="12384" y="1960"/>
                </a:moveTo>
                <a:lnTo>
                  <a:pt x="13168" y="1960"/>
                </a:lnTo>
                <a:lnTo>
                  <a:pt x="13168" y="564"/>
                </a:lnTo>
                <a:lnTo>
                  <a:pt x="13723" y="564"/>
                </a:lnTo>
                <a:lnTo>
                  <a:pt x="13723" y="0"/>
                </a:lnTo>
                <a:lnTo>
                  <a:pt x="11828" y="0"/>
                </a:lnTo>
                <a:lnTo>
                  <a:pt x="11828" y="564"/>
                </a:lnTo>
                <a:lnTo>
                  <a:pt x="12384" y="564"/>
                </a:lnTo>
                <a:lnTo>
                  <a:pt x="12384" y="1960"/>
                </a:lnTo>
                <a:close/>
                <a:moveTo>
                  <a:pt x="14302" y="1960"/>
                </a:moveTo>
                <a:lnTo>
                  <a:pt x="14700" y="788"/>
                </a:lnTo>
                <a:lnTo>
                  <a:pt x="15100" y="1960"/>
                </a:lnTo>
                <a:lnTo>
                  <a:pt x="15866" y="1960"/>
                </a:lnTo>
                <a:lnTo>
                  <a:pt x="15115" y="0"/>
                </a:lnTo>
                <a:lnTo>
                  <a:pt x="14286" y="0"/>
                </a:lnTo>
                <a:lnTo>
                  <a:pt x="13534" y="1960"/>
                </a:lnTo>
                <a:lnTo>
                  <a:pt x="14302" y="1960"/>
                </a:lnTo>
                <a:close/>
                <a:moveTo>
                  <a:pt x="13752" y="2732"/>
                </a:moveTo>
                <a:lnTo>
                  <a:pt x="14309" y="2732"/>
                </a:lnTo>
                <a:lnTo>
                  <a:pt x="14309" y="4128"/>
                </a:lnTo>
                <a:lnTo>
                  <a:pt x="15093" y="4128"/>
                </a:lnTo>
                <a:lnTo>
                  <a:pt x="15093" y="2732"/>
                </a:lnTo>
                <a:lnTo>
                  <a:pt x="15649" y="2732"/>
                </a:lnTo>
                <a:lnTo>
                  <a:pt x="15649" y="2168"/>
                </a:lnTo>
                <a:lnTo>
                  <a:pt x="13752" y="2168"/>
                </a:lnTo>
                <a:lnTo>
                  <a:pt x="13752" y="2732"/>
                </a:lnTo>
                <a:close/>
                <a:moveTo>
                  <a:pt x="16211" y="2168"/>
                </a:moveTo>
                <a:lnTo>
                  <a:pt x="15460" y="4128"/>
                </a:lnTo>
                <a:lnTo>
                  <a:pt x="16226" y="4128"/>
                </a:lnTo>
                <a:lnTo>
                  <a:pt x="16608" y="3009"/>
                </a:lnTo>
                <a:lnTo>
                  <a:pt x="16608" y="2168"/>
                </a:lnTo>
                <a:lnTo>
                  <a:pt x="16211" y="2168"/>
                </a:lnTo>
                <a:close/>
                <a:moveTo>
                  <a:pt x="16233" y="1960"/>
                </a:moveTo>
                <a:lnTo>
                  <a:pt x="16608" y="1960"/>
                </a:lnTo>
                <a:lnTo>
                  <a:pt x="16608" y="0"/>
                </a:lnTo>
                <a:lnTo>
                  <a:pt x="15678" y="0"/>
                </a:lnTo>
                <a:lnTo>
                  <a:pt x="15678" y="564"/>
                </a:lnTo>
                <a:lnTo>
                  <a:pt x="16233" y="564"/>
                </a:lnTo>
                <a:lnTo>
                  <a:pt x="16233" y="1960"/>
                </a:lnTo>
                <a:close/>
              </a:path>
            </a:pathLst>
          </a:custGeom>
          <a:gradFill flip="none" rotWithShape="1">
            <a:gsLst>
              <a:gs pos="6000">
                <a:schemeClr val="accent1">
                  <a:lumMod val="5000"/>
                  <a:lumOff val="95000"/>
                  <a:alpha val="56000"/>
                </a:schemeClr>
              </a:gs>
              <a:gs pos="68000">
                <a:srgbClr val="D7D4C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>
              <a:solidFill>
                <a:srgbClr val="000000"/>
              </a:solidFill>
            </a:endParaRPr>
          </a:p>
        </p:txBody>
      </p:sp>
      <p:sp>
        <p:nvSpPr>
          <p:cNvPr id="30" name="Freeform 29"/>
          <p:cNvSpPr>
            <a:spLocks noEditPoints="1"/>
          </p:cNvSpPr>
          <p:nvPr/>
        </p:nvSpPr>
        <p:spPr bwMode="auto">
          <a:xfrm>
            <a:off x="11234650" y="6593330"/>
            <a:ext cx="652551" cy="112271"/>
          </a:xfrm>
          <a:custGeom>
            <a:avLst/>
            <a:gdLst/>
            <a:ahLst/>
            <a:cxnLst>
              <a:cxn ang="0">
                <a:pos x="3511" y="637"/>
              </a:cxn>
              <a:cxn ang="0">
                <a:pos x="3625" y="591"/>
              </a:cxn>
              <a:cxn ang="0">
                <a:pos x="3691" y="454"/>
              </a:cxn>
              <a:cxn ang="0">
                <a:pos x="3616" y="313"/>
              </a:cxn>
              <a:cxn ang="0">
                <a:pos x="3441" y="224"/>
              </a:cxn>
              <a:cxn ang="0">
                <a:pos x="3415" y="147"/>
              </a:cxn>
              <a:cxn ang="0">
                <a:pos x="3489" y="95"/>
              </a:cxn>
              <a:cxn ang="0">
                <a:pos x="3666" y="31"/>
              </a:cxn>
              <a:cxn ang="0">
                <a:pos x="3447" y="8"/>
              </a:cxn>
              <a:cxn ang="0">
                <a:pos x="3301" y="142"/>
              </a:cxn>
              <a:cxn ang="0">
                <a:pos x="3355" y="299"/>
              </a:cxn>
              <a:cxn ang="0">
                <a:pos x="3534" y="392"/>
              </a:cxn>
              <a:cxn ang="0">
                <a:pos x="3575" y="471"/>
              </a:cxn>
              <a:cxn ang="0">
                <a:pos x="3511" y="540"/>
              </a:cxn>
              <a:cxn ang="0">
                <a:pos x="3327" y="514"/>
              </a:cxn>
              <a:cxn ang="0">
                <a:pos x="3216" y="537"/>
              </a:cxn>
              <a:cxn ang="0">
                <a:pos x="2637" y="544"/>
              </a:cxn>
              <a:cxn ang="0">
                <a:pos x="2502" y="526"/>
              </a:cxn>
              <a:cxn ang="0">
                <a:pos x="2420" y="453"/>
              </a:cxn>
              <a:cxn ang="0">
                <a:pos x="2390" y="282"/>
              </a:cxn>
              <a:cxn ang="0">
                <a:pos x="2435" y="168"/>
              </a:cxn>
              <a:cxn ang="0">
                <a:pos x="2538" y="102"/>
              </a:cxn>
              <a:cxn ang="0">
                <a:pos x="2726" y="118"/>
              </a:cxn>
              <a:cxn ang="0">
                <a:pos x="2566" y="2"/>
              </a:cxn>
              <a:cxn ang="0">
                <a:pos x="2399" y="59"/>
              </a:cxn>
              <a:cxn ang="0">
                <a:pos x="2293" y="190"/>
              </a:cxn>
              <a:cxn ang="0">
                <a:pos x="2272" y="380"/>
              </a:cxn>
              <a:cxn ang="0">
                <a:pos x="2333" y="534"/>
              </a:cxn>
              <a:cxn ang="0">
                <a:pos x="2467" y="623"/>
              </a:cxn>
              <a:cxn ang="0">
                <a:pos x="2684" y="632"/>
              </a:cxn>
              <a:cxn ang="0">
                <a:pos x="1776" y="631"/>
              </a:cxn>
              <a:cxn ang="0">
                <a:pos x="1717" y="518"/>
              </a:cxn>
              <a:cxn ang="0">
                <a:pos x="1447" y="10"/>
              </a:cxn>
              <a:cxn ang="0">
                <a:pos x="1210" y="97"/>
              </a:cxn>
              <a:cxn ang="0">
                <a:pos x="1281" y="178"/>
              </a:cxn>
              <a:cxn ang="0">
                <a:pos x="1231" y="277"/>
              </a:cxn>
              <a:cxn ang="0">
                <a:pos x="1090" y="375"/>
              </a:cxn>
              <a:cxn ang="0">
                <a:pos x="1233" y="415"/>
              </a:cxn>
              <a:cxn ang="0">
                <a:pos x="1297" y="622"/>
              </a:cxn>
              <a:cxn ang="0">
                <a:pos x="1362" y="436"/>
              </a:cxn>
              <a:cxn ang="0">
                <a:pos x="1282" y="337"/>
              </a:cxn>
              <a:cxn ang="0">
                <a:pos x="1374" y="258"/>
              </a:cxn>
              <a:cxn ang="0">
                <a:pos x="1373" y="94"/>
              </a:cxn>
              <a:cxn ang="0">
                <a:pos x="1263" y="17"/>
              </a:cxn>
              <a:cxn ang="0">
                <a:pos x="995" y="15"/>
              </a:cxn>
              <a:cxn ang="0">
                <a:pos x="879" y="537"/>
              </a:cxn>
              <a:cxn ang="0">
                <a:pos x="118" y="637"/>
              </a:cxn>
              <a:cxn ang="0">
                <a:pos x="303" y="613"/>
              </a:cxn>
              <a:cxn ang="0">
                <a:pos x="388" y="526"/>
              </a:cxn>
              <a:cxn ang="0">
                <a:pos x="373" y="355"/>
              </a:cxn>
              <a:cxn ang="0">
                <a:pos x="190" y="247"/>
              </a:cxn>
              <a:cxn ang="0">
                <a:pos x="125" y="177"/>
              </a:cxn>
              <a:cxn ang="0">
                <a:pos x="163" y="107"/>
              </a:cxn>
              <a:cxn ang="0">
                <a:pos x="317" y="108"/>
              </a:cxn>
              <a:cxn ang="0">
                <a:pos x="254" y="1"/>
              </a:cxn>
              <a:cxn ang="0">
                <a:pos x="44" y="77"/>
              </a:cxn>
              <a:cxn ang="0">
                <a:pos x="29" y="253"/>
              </a:cxn>
              <a:cxn ang="0">
                <a:pos x="178" y="359"/>
              </a:cxn>
              <a:cxn ang="0">
                <a:pos x="284" y="437"/>
              </a:cxn>
              <a:cxn ang="0">
                <a:pos x="259" y="524"/>
              </a:cxn>
              <a:cxn ang="0">
                <a:pos x="112" y="540"/>
              </a:cxn>
            </a:cxnLst>
            <a:rect l="0" t="0" r="r" b="b"/>
            <a:pathLst>
              <a:path w="3691" h="641">
                <a:moveTo>
                  <a:pt x="3288" y="601"/>
                </a:moveTo>
                <a:lnTo>
                  <a:pt x="3302" y="609"/>
                </a:lnTo>
                <a:lnTo>
                  <a:pt x="3319" y="616"/>
                </a:lnTo>
                <a:lnTo>
                  <a:pt x="3338" y="622"/>
                </a:lnTo>
                <a:lnTo>
                  <a:pt x="3360" y="629"/>
                </a:lnTo>
                <a:lnTo>
                  <a:pt x="3382" y="634"/>
                </a:lnTo>
                <a:lnTo>
                  <a:pt x="3406" y="637"/>
                </a:lnTo>
                <a:lnTo>
                  <a:pt x="3431" y="640"/>
                </a:lnTo>
                <a:lnTo>
                  <a:pt x="3455" y="641"/>
                </a:lnTo>
                <a:lnTo>
                  <a:pt x="3484" y="640"/>
                </a:lnTo>
                <a:lnTo>
                  <a:pt x="3511" y="637"/>
                </a:lnTo>
                <a:lnTo>
                  <a:pt x="3524" y="635"/>
                </a:lnTo>
                <a:lnTo>
                  <a:pt x="3536" y="632"/>
                </a:lnTo>
                <a:lnTo>
                  <a:pt x="3548" y="629"/>
                </a:lnTo>
                <a:lnTo>
                  <a:pt x="3559" y="625"/>
                </a:lnTo>
                <a:lnTo>
                  <a:pt x="3570" y="621"/>
                </a:lnTo>
                <a:lnTo>
                  <a:pt x="3581" y="617"/>
                </a:lnTo>
                <a:lnTo>
                  <a:pt x="3590" y="613"/>
                </a:lnTo>
                <a:lnTo>
                  <a:pt x="3600" y="608"/>
                </a:lnTo>
                <a:lnTo>
                  <a:pt x="3608" y="603"/>
                </a:lnTo>
                <a:lnTo>
                  <a:pt x="3618" y="597"/>
                </a:lnTo>
                <a:lnTo>
                  <a:pt x="3625" y="591"/>
                </a:lnTo>
                <a:lnTo>
                  <a:pt x="3633" y="584"/>
                </a:lnTo>
                <a:lnTo>
                  <a:pt x="3639" y="578"/>
                </a:lnTo>
                <a:lnTo>
                  <a:pt x="3646" y="571"/>
                </a:lnTo>
                <a:lnTo>
                  <a:pt x="3653" y="564"/>
                </a:lnTo>
                <a:lnTo>
                  <a:pt x="3658" y="557"/>
                </a:lnTo>
                <a:lnTo>
                  <a:pt x="3668" y="541"/>
                </a:lnTo>
                <a:lnTo>
                  <a:pt x="3676" y="526"/>
                </a:lnTo>
                <a:lnTo>
                  <a:pt x="3682" y="508"/>
                </a:lnTo>
                <a:lnTo>
                  <a:pt x="3687" y="491"/>
                </a:lnTo>
                <a:lnTo>
                  <a:pt x="3690" y="472"/>
                </a:lnTo>
                <a:lnTo>
                  <a:pt x="3691" y="454"/>
                </a:lnTo>
                <a:lnTo>
                  <a:pt x="3690" y="437"/>
                </a:lnTo>
                <a:lnTo>
                  <a:pt x="3688" y="422"/>
                </a:lnTo>
                <a:lnTo>
                  <a:pt x="3684" y="407"/>
                </a:lnTo>
                <a:lnTo>
                  <a:pt x="3680" y="393"/>
                </a:lnTo>
                <a:lnTo>
                  <a:pt x="3675" y="380"/>
                </a:lnTo>
                <a:lnTo>
                  <a:pt x="3668" y="367"/>
                </a:lnTo>
                <a:lnTo>
                  <a:pt x="3660" y="355"/>
                </a:lnTo>
                <a:lnTo>
                  <a:pt x="3651" y="344"/>
                </a:lnTo>
                <a:lnTo>
                  <a:pt x="3640" y="332"/>
                </a:lnTo>
                <a:lnTo>
                  <a:pt x="3629" y="322"/>
                </a:lnTo>
                <a:lnTo>
                  <a:pt x="3616" y="313"/>
                </a:lnTo>
                <a:lnTo>
                  <a:pt x="3601" y="303"/>
                </a:lnTo>
                <a:lnTo>
                  <a:pt x="3586" y="294"/>
                </a:lnTo>
                <a:lnTo>
                  <a:pt x="3568" y="286"/>
                </a:lnTo>
                <a:lnTo>
                  <a:pt x="3550" y="278"/>
                </a:lnTo>
                <a:lnTo>
                  <a:pt x="3530" y="270"/>
                </a:lnTo>
                <a:lnTo>
                  <a:pt x="3502" y="258"/>
                </a:lnTo>
                <a:lnTo>
                  <a:pt x="3477" y="247"/>
                </a:lnTo>
                <a:lnTo>
                  <a:pt x="3467" y="242"/>
                </a:lnTo>
                <a:lnTo>
                  <a:pt x="3457" y="236"/>
                </a:lnTo>
                <a:lnTo>
                  <a:pt x="3448" y="230"/>
                </a:lnTo>
                <a:lnTo>
                  <a:pt x="3441" y="224"/>
                </a:lnTo>
                <a:lnTo>
                  <a:pt x="3434" y="219"/>
                </a:lnTo>
                <a:lnTo>
                  <a:pt x="3428" y="213"/>
                </a:lnTo>
                <a:lnTo>
                  <a:pt x="3423" y="206"/>
                </a:lnTo>
                <a:lnTo>
                  <a:pt x="3419" y="200"/>
                </a:lnTo>
                <a:lnTo>
                  <a:pt x="3416" y="192"/>
                </a:lnTo>
                <a:lnTo>
                  <a:pt x="3414" y="184"/>
                </a:lnTo>
                <a:lnTo>
                  <a:pt x="3412" y="177"/>
                </a:lnTo>
                <a:lnTo>
                  <a:pt x="3412" y="168"/>
                </a:lnTo>
                <a:lnTo>
                  <a:pt x="3412" y="162"/>
                </a:lnTo>
                <a:lnTo>
                  <a:pt x="3413" y="154"/>
                </a:lnTo>
                <a:lnTo>
                  <a:pt x="3415" y="147"/>
                </a:lnTo>
                <a:lnTo>
                  <a:pt x="3418" y="141"/>
                </a:lnTo>
                <a:lnTo>
                  <a:pt x="3421" y="135"/>
                </a:lnTo>
                <a:lnTo>
                  <a:pt x="3426" y="129"/>
                </a:lnTo>
                <a:lnTo>
                  <a:pt x="3431" y="122"/>
                </a:lnTo>
                <a:lnTo>
                  <a:pt x="3437" y="117"/>
                </a:lnTo>
                <a:lnTo>
                  <a:pt x="3443" y="112"/>
                </a:lnTo>
                <a:lnTo>
                  <a:pt x="3450" y="107"/>
                </a:lnTo>
                <a:lnTo>
                  <a:pt x="3459" y="103"/>
                </a:lnTo>
                <a:lnTo>
                  <a:pt x="3469" y="100"/>
                </a:lnTo>
                <a:lnTo>
                  <a:pt x="3479" y="97"/>
                </a:lnTo>
                <a:lnTo>
                  <a:pt x="3489" y="95"/>
                </a:lnTo>
                <a:lnTo>
                  <a:pt x="3502" y="94"/>
                </a:lnTo>
                <a:lnTo>
                  <a:pt x="3515" y="94"/>
                </a:lnTo>
                <a:lnTo>
                  <a:pt x="3535" y="94"/>
                </a:lnTo>
                <a:lnTo>
                  <a:pt x="3555" y="96"/>
                </a:lnTo>
                <a:lnTo>
                  <a:pt x="3573" y="100"/>
                </a:lnTo>
                <a:lnTo>
                  <a:pt x="3590" y="104"/>
                </a:lnTo>
                <a:lnTo>
                  <a:pt x="3604" y="108"/>
                </a:lnTo>
                <a:lnTo>
                  <a:pt x="3618" y="113"/>
                </a:lnTo>
                <a:lnTo>
                  <a:pt x="3629" y="118"/>
                </a:lnTo>
                <a:lnTo>
                  <a:pt x="3638" y="122"/>
                </a:lnTo>
                <a:lnTo>
                  <a:pt x="3666" y="31"/>
                </a:lnTo>
                <a:lnTo>
                  <a:pt x="3653" y="25"/>
                </a:lnTo>
                <a:lnTo>
                  <a:pt x="3638" y="20"/>
                </a:lnTo>
                <a:lnTo>
                  <a:pt x="3622" y="14"/>
                </a:lnTo>
                <a:lnTo>
                  <a:pt x="3604" y="9"/>
                </a:lnTo>
                <a:lnTo>
                  <a:pt x="3585" y="6"/>
                </a:lnTo>
                <a:lnTo>
                  <a:pt x="3564" y="3"/>
                </a:lnTo>
                <a:lnTo>
                  <a:pt x="3542" y="1"/>
                </a:lnTo>
                <a:lnTo>
                  <a:pt x="3517" y="0"/>
                </a:lnTo>
                <a:lnTo>
                  <a:pt x="3492" y="1"/>
                </a:lnTo>
                <a:lnTo>
                  <a:pt x="3469" y="4"/>
                </a:lnTo>
                <a:lnTo>
                  <a:pt x="3447" y="8"/>
                </a:lnTo>
                <a:lnTo>
                  <a:pt x="3426" y="14"/>
                </a:lnTo>
                <a:lnTo>
                  <a:pt x="3406" y="22"/>
                </a:lnTo>
                <a:lnTo>
                  <a:pt x="3389" y="30"/>
                </a:lnTo>
                <a:lnTo>
                  <a:pt x="3372" y="40"/>
                </a:lnTo>
                <a:lnTo>
                  <a:pt x="3357" y="51"/>
                </a:lnTo>
                <a:lnTo>
                  <a:pt x="3343" y="64"/>
                </a:lnTo>
                <a:lnTo>
                  <a:pt x="3331" y="77"/>
                </a:lnTo>
                <a:lnTo>
                  <a:pt x="3322" y="93"/>
                </a:lnTo>
                <a:lnTo>
                  <a:pt x="3312" y="108"/>
                </a:lnTo>
                <a:lnTo>
                  <a:pt x="3306" y="124"/>
                </a:lnTo>
                <a:lnTo>
                  <a:pt x="3301" y="142"/>
                </a:lnTo>
                <a:lnTo>
                  <a:pt x="3298" y="159"/>
                </a:lnTo>
                <a:lnTo>
                  <a:pt x="3297" y="179"/>
                </a:lnTo>
                <a:lnTo>
                  <a:pt x="3298" y="194"/>
                </a:lnTo>
                <a:lnTo>
                  <a:pt x="3300" y="211"/>
                </a:lnTo>
                <a:lnTo>
                  <a:pt x="3304" y="225"/>
                </a:lnTo>
                <a:lnTo>
                  <a:pt x="3309" y="240"/>
                </a:lnTo>
                <a:lnTo>
                  <a:pt x="3316" y="253"/>
                </a:lnTo>
                <a:lnTo>
                  <a:pt x="3324" y="265"/>
                </a:lnTo>
                <a:lnTo>
                  <a:pt x="3333" y="277"/>
                </a:lnTo>
                <a:lnTo>
                  <a:pt x="3343" y="288"/>
                </a:lnTo>
                <a:lnTo>
                  <a:pt x="3355" y="299"/>
                </a:lnTo>
                <a:lnTo>
                  <a:pt x="3367" y="310"/>
                </a:lnTo>
                <a:lnTo>
                  <a:pt x="3381" y="319"/>
                </a:lnTo>
                <a:lnTo>
                  <a:pt x="3396" y="328"/>
                </a:lnTo>
                <a:lnTo>
                  <a:pt x="3412" y="336"/>
                </a:lnTo>
                <a:lnTo>
                  <a:pt x="3429" y="345"/>
                </a:lnTo>
                <a:lnTo>
                  <a:pt x="3447" y="352"/>
                </a:lnTo>
                <a:lnTo>
                  <a:pt x="3466" y="359"/>
                </a:lnTo>
                <a:lnTo>
                  <a:pt x="3492" y="369"/>
                </a:lnTo>
                <a:lnTo>
                  <a:pt x="3516" y="381"/>
                </a:lnTo>
                <a:lnTo>
                  <a:pt x="3525" y="386"/>
                </a:lnTo>
                <a:lnTo>
                  <a:pt x="3534" y="392"/>
                </a:lnTo>
                <a:lnTo>
                  <a:pt x="3543" y="397"/>
                </a:lnTo>
                <a:lnTo>
                  <a:pt x="3550" y="403"/>
                </a:lnTo>
                <a:lnTo>
                  <a:pt x="3556" y="409"/>
                </a:lnTo>
                <a:lnTo>
                  <a:pt x="3561" y="417"/>
                </a:lnTo>
                <a:lnTo>
                  <a:pt x="3565" y="423"/>
                </a:lnTo>
                <a:lnTo>
                  <a:pt x="3569" y="430"/>
                </a:lnTo>
                <a:lnTo>
                  <a:pt x="3571" y="437"/>
                </a:lnTo>
                <a:lnTo>
                  <a:pt x="3573" y="445"/>
                </a:lnTo>
                <a:lnTo>
                  <a:pt x="3575" y="454"/>
                </a:lnTo>
                <a:lnTo>
                  <a:pt x="3576" y="462"/>
                </a:lnTo>
                <a:lnTo>
                  <a:pt x="3575" y="471"/>
                </a:lnTo>
                <a:lnTo>
                  <a:pt x="3573" y="480"/>
                </a:lnTo>
                <a:lnTo>
                  <a:pt x="3571" y="489"/>
                </a:lnTo>
                <a:lnTo>
                  <a:pt x="3567" y="497"/>
                </a:lnTo>
                <a:lnTo>
                  <a:pt x="3563" y="504"/>
                </a:lnTo>
                <a:lnTo>
                  <a:pt x="3558" y="511"/>
                </a:lnTo>
                <a:lnTo>
                  <a:pt x="3553" y="517"/>
                </a:lnTo>
                <a:lnTo>
                  <a:pt x="3546" y="524"/>
                </a:lnTo>
                <a:lnTo>
                  <a:pt x="3539" y="529"/>
                </a:lnTo>
                <a:lnTo>
                  <a:pt x="3530" y="533"/>
                </a:lnTo>
                <a:lnTo>
                  <a:pt x="3521" y="537"/>
                </a:lnTo>
                <a:lnTo>
                  <a:pt x="3511" y="540"/>
                </a:lnTo>
                <a:lnTo>
                  <a:pt x="3500" y="543"/>
                </a:lnTo>
                <a:lnTo>
                  <a:pt x="3488" y="545"/>
                </a:lnTo>
                <a:lnTo>
                  <a:pt x="3476" y="546"/>
                </a:lnTo>
                <a:lnTo>
                  <a:pt x="3463" y="546"/>
                </a:lnTo>
                <a:lnTo>
                  <a:pt x="3441" y="546"/>
                </a:lnTo>
                <a:lnTo>
                  <a:pt x="3420" y="543"/>
                </a:lnTo>
                <a:lnTo>
                  <a:pt x="3400" y="540"/>
                </a:lnTo>
                <a:lnTo>
                  <a:pt x="3379" y="535"/>
                </a:lnTo>
                <a:lnTo>
                  <a:pt x="3361" y="529"/>
                </a:lnTo>
                <a:lnTo>
                  <a:pt x="3343" y="523"/>
                </a:lnTo>
                <a:lnTo>
                  <a:pt x="3327" y="514"/>
                </a:lnTo>
                <a:lnTo>
                  <a:pt x="3312" y="507"/>
                </a:lnTo>
                <a:lnTo>
                  <a:pt x="3288" y="601"/>
                </a:lnTo>
                <a:close/>
                <a:moveTo>
                  <a:pt x="3188" y="263"/>
                </a:moveTo>
                <a:lnTo>
                  <a:pt x="2955" y="263"/>
                </a:lnTo>
                <a:lnTo>
                  <a:pt x="2955" y="104"/>
                </a:lnTo>
                <a:lnTo>
                  <a:pt x="3202" y="104"/>
                </a:lnTo>
                <a:lnTo>
                  <a:pt x="3202" y="10"/>
                </a:lnTo>
                <a:lnTo>
                  <a:pt x="2841" y="10"/>
                </a:lnTo>
                <a:lnTo>
                  <a:pt x="2841" y="631"/>
                </a:lnTo>
                <a:lnTo>
                  <a:pt x="3216" y="631"/>
                </a:lnTo>
                <a:lnTo>
                  <a:pt x="3216" y="537"/>
                </a:lnTo>
                <a:lnTo>
                  <a:pt x="2955" y="537"/>
                </a:lnTo>
                <a:lnTo>
                  <a:pt x="2955" y="355"/>
                </a:lnTo>
                <a:lnTo>
                  <a:pt x="3188" y="355"/>
                </a:lnTo>
                <a:lnTo>
                  <a:pt x="3188" y="263"/>
                </a:lnTo>
                <a:close/>
                <a:moveTo>
                  <a:pt x="2727" y="523"/>
                </a:moveTo>
                <a:lnTo>
                  <a:pt x="2714" y="528"/>
                </a:lnTo>
                <a:lnTo>
                  <a:pt x="2701" y="532"/>
                </a:lnTo>
                <a:lnTo>
                  <a:pt x="2687" y="536"/>
                </a:lnTo>
                <a:lnTo>
                  <a:pt x="2671" y="539"/>
                </a:lnTo>
                <a:lnTo>
                  <a:pt x="2655" y="542"/>
                </a:lnTo>
                <a:lnTo>
                  <a:pt x="2637" y="544"/>
                </a:lnTo>
                <a:lnTo>
                  <a:pt x="2621" y="545"/>
                </a:lnTo>
                <a:lnTo>
                  <a:pt x="2604" y="545"/>
                </a:lnTo>
                <a:lnTo>
                  <a:pt x="2590" y="545"/>
                </a:lnTo>
                <a:lnTo>
                  <a:pt x="2579" y="544"/>
                </a:lnTo>
                <a:lnTo>
                  <a:pt x="2567" y="543"/>
                </a:lnTo>
                <a:lnTo>
                  <a:pt x="2555" y="541"/>
                </a:lnTo>
                <a:lnTo>
                  <a:pt x="2544" y="539"/>
                </a:lnTo>
                <a:lnTo>
                  <a:pt x="2533" y="537"/>
                </a:lnTo>
                <a:lnTo>
                  <a:pt x="2522" y="534"/>
                </a:lnTo>
                <a:lnTo>
                  <a:pt x="2512" y="530"/>
                </a:lnTo>
                <a:lnTo>
                  <a:pt x="2502" y="526"/>
                </a:lnTo>
                <a:lnTo>
                  <a:pt x="2493" y="522"/>
                </a:lnTo>
                <a:lnTo>
                  <a:pt x="2483" y="516"/>
                </a:lnTo>
                <a:lnTo>
                  <a:pt x="2475" y="511"/>
                </a:lnTo>
                <a:lnTo>
                  <a:pt x="2467" y="505"/>
                </a:lnTo>
                <a:lnTo>
                  <a:pt x="2459" y="499"/>
                </a:lnTo>
                <a:lnTo>
                  <a:pt x="2451" y="492"/>
                </a:lnTo>
                <a:lnTo>
                  <a:pt x="2444" y="486"/>
                </a:lnTo>
                <a:lnTo>
                  <a:pt x="2437" y="477"/>
                </a:lnTo>
                <a:lnTo>
                  <a:pt x="2431" y="470"/>
                </a:lnTo>
                <a:lnTo>
                  <a:pt x="2426" y="462"/>
                </a:lnTo>
                <a:lnTo>
                  <a:pt x="2420" y="453"/>
                </a:lnTo>
                <a:lnTo>
                  <a:pt x="2414" y="443"/>
                </a:lnTo>
                <a:lnTo>
                  <a:pt x="2410" y="434"/>
                </a:lnTo>
                <a:lnTo>
                  <a:pt x="2406" y="425"/>
                </a:lnTo>
                <a:lnTo>
                  <a:pt x="2402" y="415"/>
                </a:lnTo>
                <a:lnTo>
                  <a:pt x="2396" y="393"/>
                </a:lnTo>
                <a:lnTo>
                  <a:pt x="2391" y="371"/>
                </a:lnTo>
                <a:lnTo>
                  <a:pt x="2389" y="347"/>
                </a:lnTo>
                <a:lnTo>
                  <a:pt x="2388" y="322"/>
                </a:lnTo>
                <a:lnTo>
                  <a:pt x="2388" y="309"/>
                </a:lnTo>
                <a:lnTo>
                  <a:pt x="2389" y="295"/>
                </a:lnTo>
                <a:lnTo>
                  <a:pt x="2390" y="282"/>
                </a:lnTo>
                <a:lnTo>
                  <a:pt x="2392" y="270"/>
                </a:lnTo>
                <a:lnTo>
                  <a:pt x="2394" y="257"/>
                </a:lnTo>
                <a:lnTo>
                  <a:pt x="2397" y="246"/>
                </a:lnTo>
                <a:lnTo>
                  <a:pt x="2400" y="235"/>
                </a:lnTo>
                <a:lnTo>
                  <a:pt x="2403" y="223"/>
                </a:lnTo>
                <a:lnTo>
                  <a:pt x="2408" y="213"/>
                </a:lnTo>
                <a:lnTo>
                  <a:pt x="2412" y="203"/>
                </a:lnTo>
                <a:lnTo>
                  <a:pt x="2418" y="193"/>
                </a:lnTo>
                <a:lnTo>
                  <a:pt x="2423" y="184"/>
                </a:lnTo>
                <a:lnTo>
                  <a:pt x="2429" y="176"/>
                </a:lnTo>
                <a:lnTo>
                  <a:pt x="2435" y="168"/>
                </a:lnTo>
                <a:lnTo>
                  <a:pt x="2441" y="159"/>
                </a:lnTo>
                <a:lnTo>
                  <a:pt x="2448" y="152"/>
                </a:lnTo>
                <a:lnTo>
                  <a:pt x="2457" y="145"/>
                </a:lnTo>
                <a:lnTo>
                  <a:pt x="2464" y="139"/>
                </a:lnTo>
                <a:lnTo>
                  <a:pt x="2472" y="133"/>
                </a:lnTo>
                <a:lnTo>
                  <a:pt x="2480" y="127"/>
                </a:lnTo>
                <a:lnTo>
                  <a:pt x="2489" y="121"/>
                </a:lnTo>
                <a:lnTo>
                  <a:pt x="2499" y="117"/>
                </a:lnTo>
                <a:lnTo>
                  <a:pt x="2508" y="112"/>
                </a:lnTo>
                <a:lnTo>
                  <a:pt x="2517" y="109"/>
                </a:lnTo>
                <a:lnTo>
                  <a:pt x="2538" y="102"/>
                </a:lnTo>
                <a:lnTo>
                  <a:pt x="2559" y="98"/>
                </a:lnTo>
                <a:lnTo>
                  <a:pt x="2582" y="95"/>
                </a:lnTo>
                <a:lnTo>
                  <a:pt x="2605" y="94"/>
                </a:lnTo>
                <a:lnTo>
                  <a:pt x="2623" y="95"/>
                </a:lnTo>
                <a:lnTo>
                  <a:pt x="2641" y="96"/>
                </a:lnTo>
                <a:lnTo>
                  <a:pt x="2658" y="98"/>
                </a:lnTo>
                <a:lnTo>
                  <a:pt x="2673" y="101"/>
                </a:lnTo>
                <a:lnTo>
                  <a:pt x="2688" y="105"/>
                </a:lnTo>
                <a:lnTo>
                  <a:pt x="2701" y="109"/>
                </a:lnTo>
                <a:lnTo>
                  <a:pt x="2714" y="113"/>
                </a:lnTo>
                <a:lnTo>
                  <a:pt x="2726" y="118"/>
                </a:lnTo>
                <a:lnTo>
                  <a:pt x="2750" y="28"/>
                </a:lnTo>
                <a:lnTo>
                  <a:pt x="2740" y="24"/>
                </a:lnTo>
                <a:lnTo>
                  <a:pt x="2728" y="19"/>
                </a:lnTo>
                <a:lnTo>
                  <a:pt x="2712" y="13"/>
                </a:lnTo>
                <a:lnTo>
                  <a:pt x="2695" y="9"/>
                </a:lnTo>
                <a:lnTo>
                  <a:pt x="2674" y="6"/>
                </a:lnTo>
                <a:lnTo>
                  <a:pt x="2652" y="3"/>
                </a:lnTo>
                <a:lnTo>
                  <a:pt x="2627" y="1"/>
                </a:lnTo>
                <a:lnTo>
                  <a:pt x="2600" y="0"/>
                </a:lnTo>
                <a:lnTo>
                  <a:pt x="2583" y="1"/>
                </a:lnTo>
                <a:lnTo>
                  <a:pt x="2566" y="2"/>
                </a:lnTo>
                <a:lnTo>
                  <a:pt x="2548" y="4"/>
                </a:lnTo>
                <a:lnTo>
                  <a:pt x="2532" y="6"/>
                </a:lnTo>
                <a:lnTo>
                  <a:pt x="2515" y="9"/>
                </a:lnTo>
                <a:lnTo>
                  <a:pt x="2499" y="13"/>
                </a:lnTo>
                <a:lnTo>
                  <a:pt x="2483" y="17"/>
                </a:lnTo>
                <a:lnTo>
                  <a:pt x="2468" y="23"/>
                </a:lnTo>
                <a:lnTo>
                  <a:pt x="2454" y="29"/>
                </a:lnTo>
                <a:lnTo>
                  <a:pt x="2439" y="35"/>
                </a:lnTo>
                <a:lnTo>
                  <a:pt x="2426" y="42"/>
                </a:lnTo>
                <a:lnTo>
                  <a:pt x="2411" y="50"/>
                </a:lnTo>
                <a:lnTo>
                  <a:pt x="2399" y="59"/>
                </a:lnTo>
                <a:lnTo>
                  <a:pt x="2387" y="68"/>
                </a:lnTo>
                <a:lnTo>
                  <a:pt x="2374" y="77"/>
                </a:lnTo>
                <a:lnTo>
                  <a:pt x="2363" y="87"/>
                </a:lnTo>
                <a:lnTo>
                  <a:pt x="2352" y="99"/>
                </a:lnTo>
                <a:lnTo>
                  <a:pt x="2342" y="110"/>
                </a:lnTo>
                <a:lnTo>
                  <a:pt x="2332" y="122"/>
                </a:lnTo>
                <a:lnTo>
                  <a:pt x="2323" y="135"/>
                </a:lnTo>
                <a:lnTo>
                  <a:pt x="2315" y="148"/>
                </a:lnTo>
                <a:lnTo>
                  <a:pt x="2307" y="162"/>
                </a:lnTo>
                <a:lnTo>
                  <a:pt x="2300" y="176"/>
                </a:lnTo>
                <a:lnTo>
                  <a:pt x="2293" y="190"/>
                </a:lnTo>
                <a:lnTo>
                  <a:pt x="2288" y="206"/>
                </a:lnTo>
                <a:lnTo>
                  <a:pt x="2283" y="222"/>
                </a:lnTo>
                <a:lnTo>
                  <a:pt x="2278" y="239"/>
                </a:lnTo>
                <a:lnTo>
                  <a:pt x="2275" y="255"/>
                </a:lnTo>
                <a:lnTo>
                  <a:pt x="2272" y="273"/>
                </a:lnTo>
                <a:lnTo>
                  <a:pt x="2270" y="290"/>
                </a:lnTo>
                <a:lnTo>
                  <a:pt x="2269" y="309"/>
                </a:lnTo>
                <a:lnTo>
                  <a:pt x="2269" y="328"/>
                </a:lnTo>
                <a:lnTo>
                  <a:pt x="2269" y="346"/>
                </a:lnTo>
                <a:lnTo>
                  <a:pt x="2270" y="362"/>
                </a:lnTo>
                <a:lnTo>
                  <a:pt x="2272" y="380"/>
                </a:lnTo>
                <a:lnTo>
                  <a:pt x="2274" y="395"/>
                </a:lnTo>
                <a:lnTo>
                  <a:pt x="2277" y="412"/>
                </a:lnTo>
                <a:lnTo>
                  <a:pt x="2281" y="427"/>
                </a:lnTo>
                <a:lnTo>
                  <a:pt x="2285" y="441"/>
                </a:lnTo>
                <a:lnTo>
                  <a:pt x="2290" y="457"/>
                </a:lnTo>
                <a:lnTo>
                  <a:pt x="2295" y="470"/>
                </a:lnTo>
                <a:lnTo>
                  <a:pt x="2302" y="484"/>
                </a:lnTo>
                <a:lnTo>
                  <a:pt x="2309" y="497"/>
                </a:lnTo>
                <a:lnTo>
                  <a:pt x="2317" y="509"/>
                </a:lnTo>
                <a:lnTo>
                  <a:pt x="2325" y="522"/>
                </a:lnTo>
                <a:lnTo>
                  <a:pt x="2333" y="534"/>
                </a:lnTo>
                <a:lnTo>
                  <a:pt x="2343" y="544"/>
                </a:lnTo>
                <a:lnTo>
                  <a:pt x="2353" y="555"/>
                </a:lnTo>
                <a:lnTo>
                  <a:pt x="2363" y="565"/>
                </a:lnTo>
                <a:lnTo>
                  <a:pt x="2374" y="574"/>
                </a:lnTo>
                <a:lnTo>
                  <a:pt x="2386" y="583"/>
                </a:lnTo>
                <a:lnTo>
                  <a:pt x="2398" y="592"/>
                </a:lnTo>
                <a:lnTo>
                  <a:pt x="2411" y="599"/>
                </a:lnTo>
                <a:lnTo>
                  <a:pt x="2424" y="606"/>
                </a:lnTo>
                <a:lnTo>
                  <a:pt x="2438" y="612"/>
                </a:lnTo>
                <a:lnTo>
                  <a:pt x="2452" y="618"/>
                </a:lnTo>
                <a:lnTo>
                  <a:pt x="2467" y="623"/>
                </a:lnTo>
                <a:lnTo>
                  <a:pt x="2482" y="628"/>
                </a:lnTo>
                <a:lnTo>
                  <a:pt x="2499" y="632"/>
                </a:lnTo>
                <a:lnTo>
                  <a:pt x="2515" y="635"/>
                </a:lnTo>
                <a:lnTo>
                  <a:pt x="2532" y="637"/>
                </a:lnTo>
                <a:lnTo>
                  <a:pt x="2549" y="639"/>
                </a:lnTo>
                <a:lnTo>
                  <a:pt x="2567" y="640"/>
                </a:lnTo>
                <a:lnTo>
                  <a:pt x="2585" y="641"/>
                </a:lnTo>
                <a:lnTo>
                  <a:pt x="2612" y="640"/>
                </a:lnTo>
                <a:lnTo>
                  <a:pt x="2637" y="638"/>
                </a:lnTo>
                <a:lnTo>
                  <a:pt x="2661" y="635"/>
                </a:lnTo>
                <a:lnTo>
                  <a:pt x="2684" y="632"/>
                </a:lnTo>
                <a:lnTo>
                  <a:pt x="2702" y="628"/>
                </a:lnTo>
                <a:lnTo>
                  <a:pt x="2720" y="622"/>
                </a:lnTo>
                <a:lnTo>
                  <a:pt x="2734" y="617"/>
                </a:lnTo>
                <a:lnTo>
                  <a:pt x="2745" y="612"/>
                </a:lnTo>
                <a:lnTo>
                  <a:pt x="2727" y="523"/>
                </a:lnTo>
                <a:close/>
                <a:moveTo>
                  <a:pt x="2058" y="10"/>
                </a:moveTo>
                <a:lnTo>
                  <a:pt x="2058" y="631"/>
                </a:lnTo>
                <a:lnTo>
                  <a:pt x="2171" y="631"/>
                </a:lnTo>
                <a:lnTo>
                  <a:pt x="2171" y="10"/>
                </a:lnTo>
                <a:lnTo>
                  <a:pt x="2058" y="10"/>
                </a:lnTo>
                <a:close/>
                <a:moveTo>
                  <a:pt x="1776" y="631"/>
                </a:moveTo>
                <a:lnTo>
                  <a:pt x="1991" y="10"/>
                </a:lnTo>
                <a:lnTo>
                  <a:pt x="1871" y="10"/>
                </a:lnTo>
                <a:lnTo>
                  <a:pt x="1780" y="294"/>
                </a:lnTo>
                <a:lnTo>
                  <a:pt x="1771" y="322"/>
                </a:lnTo>
                <a:lnTo>
                  <a:pt x="1762" y="351"/>
                </a:lnTo>
                <a:lnTo>
                  <a:pt x="1754" y="379"/>
                </a:lnTo>
                <a:lnTo>
                  <a:pt x="1746" y="407"/>
                </a:lnTo>
                <a:lnTo>
                  <a:pt x="1738" y="435"/>
                </a:lnTo>
                <a:lnTo>
                  <a:pt x="1730" y="463"/>
                </a:lnTo>
                <a:lnTo>
                  <a:pt x="1724" y="491"/>
                </a:lnTo>
                <a:lnTo>
                  <a:pt x="1717" y="518"/>
                </a:lnTo>
                <a:lnTo>
                  <a:pt x="1715" y="518"/>
                </a:lnTo>
                <a:lnTo>
                  <a:pt x="1709" y="491"/>
                </a:lnTo>
                <a:lnTo>
                  <a:pt x="1702" y="462"/>
                </a:lnTo>
                <a:lnTo>
                  <a:pt x="1695" y="434"/>
                </a:lnTo>
                <a:lnTo>
                  <a:pt x="1688" y="406"/>
                </a:lnTo>
                <a:lnTo>
                  <a:pt x="1680" y="379"/>
                </a:lnTo>
                <a:lnTo>
                  <a:pt x="1672" y="350"/>
                </a:lnTo>
                <a:lnTo>
                  <a:pt x="1663" y="321"/>
                </a:lnTo>
                <a:lnTo>
                  <a:pt x="1654" y="292"/>
                </a:lnTo>
                <a:lnTo>
                  <a:pt x="1570" y="10"/>
                </a:lnTo>
                <a:lnTo>
                  <a:pt x="1447" y="10"/>
                </a:lnTo>
                <a:lnTo>
                  <a:pt x="1647" y="631"/>
                </a:lnTo>
                <a:lnTo>
                  <a:pt x="1776" y="631"/>
                </a:lnTo>
                <a:close/>
                <a:moveTo>
                  <a:pt x="1090" y="97"/>
                </a:moveTo>
                <a:lnTo>
                  <a:pt x="1101" y="95"/>
                </a:lnTo>
                <a:lnTo>
                  <a:pt x="1117" y="93"/>
                </a:lnTo>
                <a:lnTo>
                  <a:pt x="1136" y="92"/>
                </a:lnTo>
                <a:lnTo>
                  <a:pt x="1161" y="91"/>
                </a:lnTo>
                <a:lnTo>
                  <a:pt x="1174" y="92"/>
                </a:lnTo>
                <a:lnTo>
                  <a:pt x="1187" y="93"/>
                </a:lnTo>
                <a:lnTo>
                  <a:pt x="1199" y="95"/>
                </a:lnTo>
                <a:lnTo>
                  <a:pt x="1210" y="97"/>
                </a:lnTo>
                <a:lnTo>
                  <a:pt x="1222" y="100"/>
                </a:lnTo>
                <a:lnTo>
                  <a:pt x="1231" y="105"/>
                </a:lnTo>
                <a:lnTo>
                  <a:pt x="1240" y="109"/>
                </a:lnTo>
                <a:lnTo>
                  <a:pt x="1248" y="115"/>
                </a:lnTo>
                <a:lnTo>
                  <a:pt x="1256" y="121"/>
                </a:lnTo>
                <a:lnTo>
                  <a:pt x="1263" y="130"/>
                </a:lnTo>
                <a:lnTo>
                  <a:pt x="1268" y="137"/>
                </a:lnTo>
                <a:lnTo>
                  <a:pt x="1273" y="146"/>
                </a:lnTo>
                <a:lnTo>
                  <a:pt x="1277" y="156"/>
                </a:lnTo>
                <a:lnTo>
                  <a:pt x="1279" y="167"/>
                </a:lnTo>
                <a:lnTo>
                  <a:pt x="1281" y="178"/>
                </a:lnTo>
                <a:lnTo>
                  <a:pt x="1281" y="190"/>
                </a:lnTo>
                <a:lnTo>
                  <a:pt x="1281" y="202"/>
                </a:lnTo>
                <a:lnTo>
                  <a:pt x="1279" y="212"/>
                </a:lnTo>
                <a:lnTo>
                  <a:pt x="1277" y="222"/>
                </a:lnTo>
                <a:lnTo>
                  <a:pt x="1273" y="232"/>
                </a:lnTo>
                <a:lnTo>
                  <a:pt x="1268" y="242"/>
                </a:lnTo>
                <a:lnTo>
                  <a:pt x="1263" y="250"/>
                </a:lnTo>
                <a:lnTo>
                  <a:pt x="1255" y="257"/>
                </a:lnTo>
                <a:lnTo>
                  <a:pt x="1248" y="264"/>
                </a:lnTo>
                <a:lnTo>
                  <a:pt x="1240" y="271"/>
                </a:lnTo>
                <a:lnTo>
                  <a:pt x="1231" y="277"/>
                </a:lnTo>
                <a:lnTo>
                  <a:pt x="1221" y="281"/>
                </a:lnTo>
                <a:lnTo>
                  <a:pt x="1209" y="285"/>
                </a:lnTo>
                <a:lnTo>
                  <a:pt x="1197" y="288"/>
                </a:lnTo>
                <a:lnTo>
                  <a:pt x="1185" y="291"/>
                </a:lnTo>
                <a:lnTo>
                  <a:pt x="1171" y="292"/>
                </a:lnTo>
                <a:lnTo>
                  <a:pt x="1158" y="292"/>
                </a:lnTo>
                <a:lnTo>
                  <a:pt x="1090" y="292"/>
                </a:lnTo>
                <a:lnTo>
                  <a:pt x="1090" y="97"/>
                </a:lnTo>
                <a:close/>
                <a:moveTo>
                  <a:pt x="978" y="631"/>
                </a:moveTo>
                <a:lnTo>
                  <a:pt x="1090" y="631"/>
                </a:lnTo>
                <a:lnTo>
                  <a:pt x="1090" y="375"/>
                </a:lnTo>
                <a:lnTo>
                  <a:pt x="1148" y="375"/>
                </a:lnTo>
                <a:lnTo>
                  <a:pt x="1159" y="377"/>
                </a:lnTo>
                <a:lnTo>
                  <a:pt x="1170" y="378"/>
                </a:lnTo>
                <a:lnTo>
                  <a:pt x="1180" y="380"/>
                </a:lnTo>
                <a:lnTo>
                  <a:pt x="1190" y="382"/>
                </a:lnTo>
                <a:lnTo>
                  <a:pt x="1198" y="385"/>
                </a:lnTo>
                <a:lnTo>
                  <a:pt x="1206" y="389"/>
                </a:lnTo>
                <a:lnTo>
                  <a:pt x="1213" y="394"/>
                </a:lnTo>
                <a:lnTo>
                  <a:pt x="1221" y="400"/>
                </a:lnTo>
                <a:lnTo>
                  <a:pt x="1227" y="407"/>
                </a:lnTo>
                <a:lnTo>
                  <a:pt x="1233" y="415"/>
                </a:lnTo>
                <a:lnTo>
                  <a:pt x="1238" y="424"/>
                </a:lnTo>
                <a:lnTo>
                  <a:pt x="1243" y="433"/>
                </a:lnTo>
                <a:lnTo>
                  <a:pt x="1247" y="444"/>
                </a:lnTo>
                <a:lnTo>
                  <a:pt x="1251" y="457"/>
                </a:lnTo>
                <a:lnTo>
                  <a:pt x="1255" y="470"/>
                </a:lnTo>
                <a:lnTo>
                  <a:pt x="1259" y="485"/>
                </a:lnTo>
                <a:lnTo>
                  <a:pt x="1272" y="537"/>
                </a:lnTo>
                <a:lnTo>
                  <a:pt x="1283" y="579"/>
                </a:lnTo>
                <a:lnTo>
                  <a:pt x="1288" y="597"/>
                </a:lnTo>
                <a:lnTo>
                  <a:pt x="1292" y="611"/>
                </a:lnTo>
                <a:lnTo>
                  <a:pt x="1297" y="622"/>
                </a:lnTo>
                <a:lnTo>
                  <a:pt x="1301" y="631"/>
                </a:lnTo>
                <a:lnTo>
                  <a:pt x="1417" y="631"/>
                </a:lnTo>
                <a:lnTo>
                  <a:pt x="1413" y="619"/>
                </a:lnTo>
                <a:lnTo>
                  <a:pt x="1406" y="605"/>
                </a:lnTo>
                <a:lnTo>
                  <a:pt x="1401" y="585"/>
                </a:lnTo>
                <a:lnTo>
                  <a:pt x="1395" y="565"/>
                </a:lnTo>
                <a:lnTo>
                  <a:pt x="1389" y="540"/>
                </a:lnTo>
                <a:lnTo>
                  <a:pt x="1382" y="514"/>
                </a:lnTo>
                <a:lnTo>
                  <a:pt x="1376" y="487"/>
                </a:lnTo>
                <a:lnTo>
                  <a:pt x="1368" y="458"/>
                </a:lnTo>
                <a:lnTo>
                  <a:pt x="1362" y="436"/>
                </a:lnTo>
                <a:lnTo>
                  <a:pt x="1354" y="416"/>
                </a:lnTo>
                <a:lnTo>
                  <a:pt x="1346" y="398"/>
                </a:lnTo>
                <a:lnTo>
                  <a:pt x="1336" y="382"/>
                </a:lnTo>
                <a:lnTo>
                  <a:pt x="1330" y="374"/>
                </a:lnTo>
                <a:lnTo>
                  <a:pt x="1324" y="367"/>
                </a:lnTo>
                <a:lnTo>
                  <a:pt x="1318" y="361"/>
                </a:lnTo>
                <a:lnTo>
                  <a:pt x="1312" y="355"/>
                </a:lnTo>
                <a:lnTo>
                  <a:pt x="1305" y="350"/>
                </a:lnTo>
                <a:lnTo>
                  <a:pt x="1298" y="346"/>
                </a:lnTo>
                <a:lnTo>
                  <a:pt x="1290" y="342"/>
                </a:lnTo>
                <a:lnTo>
                  <a:pt x="1282" y="337"/>
                </a:lnTo>
                <a:lnTo>
                  <a:pt x="1282" y="335"/>
                </a:lnTo>
                <a:lnTo>
                  <a:pt x="1292" y="330"/>
                </a:lnTo>
                <a:lnTo>
                  <a:pt x="1304" y="326"/>
                </a:lnTo>
                <a:lnTo>
                  <a:pt x="1314" y="320"/>
                </a:lnTo>
                <a:lnTo>
                  <a:pt x="1324" y="314"/>
                </a:lnTo>
                <a:lnTo>
                  <a:pt x="1334" y="306"/>
                </a:lnTo>
                <a:lnTo>
                  <a:pt x="1343" y="298"/>
                </a:lnTo>
                <a:lnTo>
                  <a:pt x="1352" y="289"/>
                </a:lnTo>
                <a:lnTo>
                  <a:pt x="1360" y="280"/>
                </a:lnTo>
                <a:lnTo>
                  <a:pt x="1367" y="270"/>
                </a:lnTo>
                <a:lnTo>
                  <a:pt x="1374" y="258"/>
                </a:lnTo>
                <a:lnTo>
                  <a:pt x="1380" y="247"/>
                </a:lnTo>
                <a:lnTo>
                  <a:pt x="1385" y="235"/>
                </a:lnTo>
                <a:lnTo>
                  <a:pt x="1389" y="222"/>
                </a:lnTo>
                <a:lnTo>
                  <a:pt x="1392" y="209"/>
                </a:lnTo>
                <a:lnTo>
                  <a:pt x="1394" y="194"/>
                </a:lnTo>
                <a:lnTo>
                  <a:pt x="1394" y="180"/>
                </a:lnTo>
                <a:lnTo>
                  <a:pt x="1393" y="160"/>
                </a:lnTo>
                <a:lnTo>
                  <a:pt x="1391" y="142"/>
                </a:lnTo>
                <a:lnTo>
                  <a:pt x="1386" y="124"/>
                </a:lnTo>
                <a:lnTo>
                  <a:pt x="1381" y="108"/>
                </a:lnTo>
                <a:lnTo>
                  <a:pt x="1373" y="94"/>
                </a:lnTo>
                <a:lnTo>
                  <a:pt x="1363" y="79"/>
                </a:lnTo>
                <a:lnTo>
                  <a:pt x="1353" y="67"/>
                </a:lnTo>
                <a:lnTo>
                  <a:pt x="1341" y="56"/>
                </a:lnTo>
                <a:lnTo>
                  <a:pt x="1333" y="49"/>
                </a:lnTo>
                <a:lnTo>
                  <a:pt x="1324" y="43"/>
                </a:lnTo>
                <a:lnTo>
                  <a:pt x="1315" y="38"/>
                </a:lnTo>
                <a:lnTo>
                  <a:pt x="1306" y="33"/>
                </a:lnTo>
                <a:lnTo>
                  <a:pt x="1296" y="28"/>
                </a:lnTo>
                <a:lnTo>
                  <a:pt x="1285" y="24"/>
                </a:lnTo>
                <a:lnTo>
                  <a:pt x="1275" y="21"/>
                </a:lnTo>
                <a:lnTo>
                  <a:pt x="1263" y="17"/>
                </a:lnTo>
                <a:lnTo>
                  <a:pt x="1238" y="12"/>
                </a:lnTo>
                <a:lnTo>
                  <a:pt x="1211" y="8"/>
                </a:lnTo>
                <a:lnTo>
                  <a:pt x="1181" y="6"/>
                </a:lnTo>
                <a:lnTo>
                  <a:pt x="1150" y="5"/>
                </a:lnTo>
                <a:lnTo>
                  <a:pt x="1125" y="5"/>
                </a:lnTo>
                <a:lnTo>
                  <a:pt x="1101" y="6"/>
                </a:lnTo>
                <a:lnTo>
                  <a:pt x="1078" y="7"/>
                </a:lnTo>
                <a:lnTo>
                  <a:pt x="1055" y="9"/>
                </a:lnTo>
                <a:lnTo>
                  <a:pt x="1034" y="11"/>
                </a:lnTo>
                <a:lnTo>
                  <a:pt x="1014" y="13"/>
                </a:lnTo>
                <a:lnTo>
                  <a:pt x="995" y="15"/>
                </a:lnTo>
                <a:lnTo>
                  <a:pt x="978" y="19"/>
                </a:lnTo>
                <a:lnTo>
                  <a:pt x="978" y="631"/>
                </a:lnTo>
                <a:close/>
                <a:moveTo>
                  <a:pt x="852" y="263"/>
                </a:moveTo>
                <a:lnTo>
                  <a:pt x="617" y="263"/>
                </a:lnTo>
                <a:lnTo>
                  <a:pt x="617" y="104"/>
                </a:lnTo>
                <a:lnTo>
                  <a:pt x="865" y="104"/>
                </a:lnTo>
                <a:lnTo>
                  <a:pt x="865" y="10"/>
                </a:lnTo>
                <a:lnTo>
                  <a:pt x="504" y="10"/>
                </a:lnTo>
                <a:lnTo>
                  <a:pt x="504" y="631"/>
                </a:lnTo>
                <a:lnTo>
                  <a:pt x="879" y="631"/>
                </a:lnTo>
                <a:lnTo>
                  <a:pt x="879" y="537"/>
                </a:lnTo>
                <a:lnTo>
                  <a:pt x="617" y="537"/>
                </a:lnTo>
                <a:lnTo>
                  <a:pt x="617" y="355"/>
                </a:lnTo>
                <a:lnTo>
                  <a:pt x="852" y="355"/>
                </a:lnTo>
                <a:lnTo>
                  <a:pt x="852" y="263"/>
                </a:lnTo>
                <a:close/>
                <a:moveTo>
                  <a:pt x="0" y="601"/>
                </a:moveTo>
                <a:lnTo>
                  <a:pt x="14" y="609"/>
                </a:lnTo>
                <a:lnTo>
                  <a:pt x="32" y="616"/>
                </a:lnTo>
                <a:lnTo>
                  <a:pt x="50" y="622"/>
                </a:lnTo>
                <a:lnTo>
                  <a:pt x="72" y="629"/>
                </a:lnTo>
                <a:lnTo>
                  <a:pt x="94" y="634"/>
                </a:lnTo>
                <a:lnTo>
                  <a:pt x="118" y="637"/>
                </a:lnTo>
                <a:lnTo>
                  <a:pt x="143" y="640"/>
                </a:lnTo>
                <a:lnTo>
                  <a:pt x="167" y="641"/>
                </a:lnTo>
                <a:lnTo>
                  <a:pt x="196" y="640"/>
                </a:lnTo>
                <a:lnTo>
                  <a:pt x="224" y="637"/>
                </a:lnTo>
                <a:lnTo>
                  <a:pt x="236" y="635"/>
                </a:lnTo>
                <a:lnTo>
                  <a:pt x="248" y="632"/>
                </a:lnTo>
                <a:lnTo>
                  <a:pt x="261" y="629"/>
                </a:lnTo>
                <a:lnTo>
                  <a:pt x="272" y="625"/>
                </a:lnTo>
                <a:lnTo>
                  <a:pt x="282" y="621"/>
                </a:lnTo>
                <a:lnTo>
                  <a:pt x="293" y="617"/>
                </a:lnTo>
                <a:lnTo>
                  <a:pt x="303" y="613"/>
                </a:lnTo>
                <a:lnTo>
                  <a:pt x="312" y="608"/>
                </a:lnTo>
                <a:lnTo>
                  <a:pt x="321" y="603"/>
                </a:lnTo>
                <a:lnTo>
                  <a:pt x="330" y="597"/>
                </a:lnTo>
                <a:lnTo>
                  <a:pt x="338" y="591"/>
                </a:lnTo>
                <a:lnTo>
                  <a:pt x="345" y="584"/>
                </a:lnTo>
                <a:lnTo>
                  <a:pt x="352" y="578"/>
                </a:lnTo>
                <a:lnTo>
                  <a:pt x="358" y="571"/>
                </a:lnTo>
                <a:lnTo>
                  <a:pt x="365" y="564"/>
                </a:lnTo>
                <a:lnTo>
                  <a:pt x="371" y="557"/>
                </a:lnTo>
                <a:lnTo>
                  <a:pt x="380" y="541"/>
                </a:lnTo>
                <a:lnTo>
                  <a:pt x="388" y="526"/>
                </a:lnTo>
                <a:lnTo>
                  <a:pt x="394" y="508"/>
                </a:lnTo>
                <a:lnTo>
                  <a:pt x="400" y="491"/>
                </a:lnTo>
                <a:lnTo>
                  <a:pt x="402" y="472"/>
                </a:lnTo>
                <a:lnTo>
                  <a:pt x="403" y="454"/>
                </a:lnTo>
                <a:lnTo>
                  <a:pt x="402" y="437"/>
                </a:lnTo>
                <a:lnTo>
                  <a:pt x="401" y="422"/>
                </a:lnTo>
                <a:lnTo>
                  <a:pt x="397" y="407"/>
                </a:lnTo>
                <a:lnTo>
                  <a:pt x="393" y="393"/>
                </a:lnTo>
                <a:lnTo>
                  <a:pt x="387" y="380"/>
                </a:lnTo>
                <a:lnTo>
                  <a:pt x="381" y="367"/>
                </a:lnTo>
                <a:lnTo>
                  <a:pt x="373" y="355"/>
                </a:lnTo>
                <a:lnTo>
                  <a:pt x="364" y="344"/>
                </a:lnTo>
                <a:lnTo>
                  <a:pt x="353" y="332"/>
                </a:lnTo>
                <a:lnTo>
                  <a:pt x="341" y="322"/>
                </a:lnTo>
                <a:lnTo>
                  <a:pt x="328" y="313"/>
                </a:lnTo>
                <a:lnTo>
                  <a:pt x="313" y="303"/>
                </a:lnTo>
                <a:lnTo>
                  <a:pt x="298" y="294"/>
                </a:lnTo>
                <a:lnTo>
                  <a:pt x="281" y="286"/>
                </a:lnTo>
                <a:lnTo>
                  <a:pt x="263" y="278"/>
                </a:lnTo>
                <a:lnTo>
                  <a:pt x="243" y="270"/>
                </a:lnTo>
                <a:lnTo>
                  <a:pt x="215" y="258"/>
                </a:lnTo>
                <a:lnTo>
                  <a:pt x="190" y="247"/>
                </a:lnTo>
                <a:lnTo>
                  <a:pt x="179" y="242"/>
                </a:lnTo>
                <a:lnTo>
                  <a:pt x="169" y="236"/>
                </a:lnTo>
                <a:lnTo>
                  <a:pt x="161" y="230"/>
                </a:lnTo>
                <a:lnTo>
                  <a:pt x="153" y="224"/>
                </a:lnTo>
                <a:lnTo>
                  <a:pt x="146" y="219"/>
                </a:lnTo>
                <a:lnTo>
                  <a:pt x="141" y="213"/>
                </a:lnTo>
                <a:lnTo>
                  <a:pt x="135" y="206"/>
                </a:lnTo>
                <a:lnTo>
                  <a:pt x="131" y="200"/>
                </a:lnTo>
                <a:lnTo>
                  <a:pt x="128" y="192"/>
                </a:lnTo>
                <a:lnTo>
                  <a:pt x="126" y="184"/>
                </a:lnTo>
                <a:lnTo>
                  <a:pt x="125" y="177"/>
                </a:lnTo>
                <a:lnTo>
                  <a:pt x="125" y="168"/>
                </a:lnTo>
                <a:lnTo>
                  <a:pt x="125" y="162"/>
                </a:lnTo>
                <a:lnTo>
                  <a:pt x="126" y="154"/>
                </a:lnTo>
                <a:lnTo>
                  <a:pt x="128" y="147"/>
                </a:lnTo>
                <a:lnTo>
                  <a:pt x="130" y="141"/>
                </a:lnTo>
                <a:lnTo>
                  <a:pt x="134" y="135"/>
                </a:lnTo>
                <a:lnTo>
                  <a:pt x="139" y="129"/>
                </a:lnTo>
                <a:lnTo>
                  <a:pt x="143" y="122"/>
                </a:lnTo>
                <a:lnTo>
                  <a:pt x="149" y="117"/>
                </a:lnTo>
                <a:lnTo>
                  <a:pt x="156" y="112"/>
                </a:lnTo>
                <a:lnTo>
                  <a:pt x="163" y="107"/>
                </a:lnTo>
                <a:lnTo>
                  <a:pt x="171" y="103"/>
                </a:lnTo>
                <a:lnTo>
                  <a:pt x="181" y="100"/>
                </a:lnTo>
                <a:lnTo>
                  <a:pt x="191" y="97"/>
                </a:lnTo>
                <a:lnTo>
                  <a:pt x="202" y="95"/>
                </a:lnTo>
                <a:lnTo>
                  <a:pt x="215" y="94"/>
                </a:lnTo>
                <a:lnTo>
                  <a:pt x="227" y="94"/>
                </a:lnTo>
                <a:lnTo>
                  <a:pt x="248" y="94"/>
                </a:lnTo>
                <a:lnTo>
                  <a:pt x="268" y="96"/>
                </a:lnTo>
                <a:lnTo>
                  <a:pt x="285" y="100"/>
                </a:lnTo>
                <a:lnTo>
                  <a:pt x="302" y="104"/>
                </a:lnTo>
                <a:lnTo>
                  <a:pt x="317" y="108"/>
                </a:lnTo>
                <a:lnTo>
                  <a:pt x="331" y="113"/>
                </a:lnTo>
                <a:lnTo>
                  <a:pt x="342" y="118"/>
                </a:lnTo>
                <a:lnTo>
                  <a:pt x="351" y="122"/>
                </a:lnTo>
                <a:lnTo>
                  <a:pt x="378" y="31"/>
                </a:lnTo>
                <a:lnTo>
                  <a:pt x="366" y="25"/>
                </a:lnTo>
                <a:lnTo>
                  <a:pt x="350" y="20"/>
                </a:lnTo>
                <a:lnTo>
                  <a:pt x="335" y="14"/>
                </a:lnTo>
                <a:lnTo>
                  <a:pt x="316" y="9"/>
                </a:lnTo>
                <a:lnTo>
                  <a:pt x="298" y="6"/>
                </a:lnTo>
                <a:lnTo>
                  <a:pt x="276" y="3"/>
                </a:lnTo>
                <a:lnTo>
                  <a:pt x="254" y="1"/>
                </a:lnTo>
                <a:lnTo>
                  <a:pt x="229" y="0"/>
                </a:lnTo>
                <a:lnTo>
                  <a:pt x="204" y="1"/>
                </a:lnTo>
                <a:lnTo>
                  <a:pt x="182" y="4"/>
                </a:lnTo>
                <a:lnTo>
                  <a:pt x="159" y="8"/>
                </a:lnTo>
                <a:lnTo>
                  <a:pt x="139" y="14"/>
                </a:lnTo>
                <a:lnTo>
                  <a:pt x="119" y="22"/>
                </a:lnTo>
                <a:lnTo>
                  <a:pt x="101" y="30"/>
                </a:lnTo>
                <a:lnTo>
                  <a:pt x="84" y="40"/>
                </a:lnTo>
                <a:lnTo>
                  <a:pt x="70" y="51"/>
                </a:lnTo>
                <a:lnTo>
                  <a:pt x="56" y="64"/>
                </a:lnTo>
                <a:lnTo>
                  <a:pt x="44" y="77"/>
                </a:lnTo>
                <a:lnTo>
                  <a:pt x="34" y="93"/>
                </a:lnTo>
                <a:lnTo>
                  <a:pt x="26" y="108"/>
                </a:lnTo>
                <a:lnTo>
                  <a:pt x="18" y="124"/>
                </a:lnTo>
                <a:lnTo>
                  <a:pt x="14" y="142"/>
                </a:lnTo>
                <a:lnTo>
                  <a:pt x="11" y="159"/>
                </a:lnTo>
                <a:lnTo>
                  <a:pt x="10" y="179"/>
                </a:lnTo>
                <a:lnTo>
                  <a:pt x="11" y="194"/>
                </a:lnTo>
                <a:lnTo>
                  <a:pt x="13" y="211"/>
                </a:lnTo>
                <a:lnTo>
                  <a:pt x="16" y="225"/>
                </a:lnTo>
                <a:lnTo>
                  <a:pt x="21" y="240"/>
                </a:lnTo>
                <a:lnTo>
                  <a:pt x="29" y="253"/>
                </a:lnTo>
                <a:lnTo>
                  <a:pt x="36" y="265"/>
                </a:lnTo>
                <a:lnTo>
                  <a:pt x="45" y="277"/>
                </a:lnTo>
                <a:lnTo>
                  <a:pt x="55" y="288"/>
                </a:lnTo>
                <a:lnTo>
                  <a:pt x="67" y="299"/>
                </a:lnTo>
                <a:lnTo>
                  <a:pt x="80" y="310"/>
                </a:lnTo>
                <a:lnTo>
                  <a:pt x="93" y="319"/>
                </a:lnTo>
                <a:lnTo>
                  <a:pt x="109" y="328"/>
                </a:lnTo>
                <a:lnTo>
                  <a:pt x="124" y="336"/>
                </a:lnTo>
                <a:lnTo>
                  <a:pt x="142" y="345"/>
                </a:lnTo>
                <a:lnTo>
                  <a:pt x="159" y="352"/>
                </a:lnTo>
                <a:lnTo>
                  <a:pt x="178" y="359"/>
                </a:lnTo>
                <a:lnTo>
                  <a:pt x="205" y="369"/>
                </a:lnTo>
                <a:lnTo>
                  <a:pt x="228" y="381"/>
                </a:lnTo>
                <a:lnTo>
                  <a:pt x="238" y="386"/>
                </a:lnTo>
                <a:lnTo>
                  <a:pt x="247" y="392"/>
                </a:lnTo>
                <a:lnTo>
                  <a:pt x="255" y="397"/>
                </a:lnTo>
                <a:lnTo>
                  <a:pt x="262" y="403"/>
                </a:lnTo>
                <a:lnTo>
                  <a:pt x="268" y="409"/>
                </a:lnTo>
                <a:lnTo>
                  <a:pt x="273" y="417"/>
                </a:lnTo>
                <a:lnTo>
                  <a:pt x="278" y="423"/>
                </a:lnTo>
                <a:lnTo>
                  <a:pt x="281" y="430"/>
                </a:lnTo>
                <a:lnTo>
                  <a:pt x="284" y="437"/>
                </a:lnTo>
                <a:lnTo>
                  <a:pt x="287" y="445"/>
                </a:lnTo>
                <a:lnTo>
                  <a:pt x="288" y="454"/>
                </a:lnTo>
                <a:lnTo>
                  <a:pt x="288" y="462"/>
                </a:lnTo>
                <a:lnTo>
                  <a:pt x="288" y="471"/>
                </a:lnTo>
                <a:lnTo>
                  <a:pt x="285" y="480"/>
                </a:lnTo>
                <a:lnTo>
                  <a:pt x="283" y="489"/>
                </a:lnTo>
                <a:lnTo>
                  <a:pt x="280" y="497"/>
                </a:lnTo>
                <a:lnTo>
                  <a:pt x="276" y="504"/>
                </a:lnTo>
                <a:lnTo>
                  <a:pt x="271" y="511"/>
                </a:lnTo>
                <a:lnTo>
                  <a:pt x="265" y="517"/>
                </a:lnTo>
                <a:lnTo>
                  <a:pt x="259" y="524"/>
                </a:lnTo>
                <a:lnTo>
                  <a:pt x="251" y="529"/>
                </a:lnTo>
                <a:lnTo>
                  <a:pt x="242" y="533"/>
                </a:lnTo>
                <a:lnTo>
                  <a:pt x="233" y="537"/>
                </a:lnTo>
                <a:lnTo>
                  <a:pt x="223" y="540"/>
                </a:lnTo>
                <a:lnTo>
                  <a:pt x="213" y="543"/>
                </a:lnTo>
                <a:lnTo>
                  <a:pt x="200" y="545"/>
                </a:lnTo>
                <a:lnTo>
                  <a:pt x="188" y="546"/>
                </a:lnTo>
                <a:lnTo>
                  <a:pt x="175" y="546"/>
                </a:lnTo>
                <a:lnTo>
                  <a:pt x="154" y="546"/>
                </a:lnTo>
                <a:lnTo>
                  <a:pt x="132" y="543"/>
                </a:lnTo>
                <a:lnTo>
                  <a:pt x="112" y="540"/>
                </a:lnTo>
                <a:lnTo>
                  <a:pt x="92" y="535"/>
                </a:lnTo>
                <a:lnTo>
                  <a:pt x="74" y="529"/>
                </a:lnTo>
                <a:lnTo>
                  <a:pt x="56" y="523"/>
                </a:lnTo>
                <a:lnTo>
                  <a:pt x="40" y="514"/>
                </a:lnTo>
                <a:lnTo>
                  <a:pt x="26" y="507"/>
                </a:lnTo>
                <a:lnTo>
                  <a:pt x="0" y="60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 dirty="0">
              <a:solidFill>
                <a:prstClr val="white"/>
              </a:solidFill>
            </a:endParaRPr>
          </a:p>
        </p:txBody>
      </p:sp>
      <p:sp>
        <p:nvSpPr>
          <p:cNvPr id="31" name="Freeform 30"/>
          <p:cNvSpPr>
            <a:spLocks noEditPoints="1"/>
          </p:cNvSpPr>
          <p:nvPr/>
        </p:nvSpPr>
        <p:spPr bwMode="auto">
          <a:xfrm>
            <a:off x="10154128" y="6593330"/>
            <a:ext cx="1040973" cy="112271"/>
          </a:xfrm>
          <a:custGeom>
            <a:avLst/>
            <a:gdLst/>
            <a:ahLst/>
            <a:cxnLst>
              <a:cxn ang="0">
                <a:pos x="5506" y="10"/>
              </a:cxn>
              <a:cxn ang="0">
                <a:pos x="5169" y="544"/>
              </a:cxn>
              <a:cxn ang="0">
                <a:pos x="5029" y="477"/>
              </a:cxn>
              <a:cxn ang="0">
                <a:pos x="4982" y="270"/>
              </a:cxn>
              <a:cxn ang="0">
                <a:pos x="5063" y="133"/>
              </a:cxn>
              <a:cxn ang="0">
                <a:pos x="5293" y="109"/>
              </a:cxn>
              <a:cxn ang="0">
                <a:pos x="5122" y="6"/>
              </a:cxn>
              <a:cxn ang="0">
                <a:pos x="4924" y="122"/>
              </a:cxn>
              <a:cxn ang="0">
                <a:pos x="4861" y="362"/>
              </a:cxn>
              <a:cxn ang="0">
                <a:pos x="4955" y="565"/>
              </a:cxn>
              <a:cxn ang="0">
                <a:pos x="5175" y="641"/>
              </a:cxn>
              <a:cxn ang="0">
                <a:pos x="4373" y="269"/>
              </a:cxn>
              <a:cxn ang="0">
                <a:pos x="4761" y="631"/>
              </a:cxn>
              <a:cxn ang="0">
                <a:pos x="4630" y="407"/>
              </a:cxn>
              <a:cxn ang="0">
                <a:pos x="3905" y="100"/>
              </a:cxn>
              <a:cxn ang="0">
                <a:pos x="3809" y="456"/>
              </a:cxn>
              <a:cxn ang="0">
                <a:pos x="3020" y="10"/>
              </a:cxn>
              <a:cxn ang="0">
                <a:pos x="2324" y="528"/>
              </a:cxn>
              <a:cxn ang="0">
                <a:pos x="2455" y="633"/>
              </a:cxn>
              <a:cxn ang="0">
                <a:pos x="2663" y="610"/>
              </a:cxn>
              <a:cxn ang="0">
                <a:pos x="2767" y="461"/>
              </a:cxn>
              <a:cxn ang="0">
                <a:pos x="2644" y="481"/>
              </a:cxn>
              <a:cxn ang="0">
                <a:pos x="2470" y="533"/>
              </a:cxn>
              <a:cxn ang="0">
                <a:pos x="1803" y="609"/>
              </a:cxn>
              <a:cxn ang="0">
                <a:pos x="2082" y="617"/>
              </a:cxn>
              <a:cxn ang="0">
                <a:pos x="2191" y="472"/>
              </a:cxn>
              <a:cxn ang="0">
                <a:pos x="2070" y="286"/>
              </a:cxn>
              <a:cxn ang="0">
                <a:pos x="1914" y="177"/>
              </a:cxn>
              <a:cxn ang="0">
                <a:pos x="1991" y="95"/>
              </a:cxn>
              <a:cxn ang="0">
                <a:pos x="2106" y="9"/>
              </a:cxn>
              <a:cxn ang="0">
                <a:pos x="1823" y="93"/>
              </a:cxn>
              <a:cxn ang="0">
                <a:pos x="1869" y="310"/>
              </a:cxn>
              <a:cxn ang="0">
                <a:pos x="2067" y="423"/>
              </a:cxn>
              <a:cxn ang="0">
                <a:pos x="2031" y="533"/>
              </a:cxn>
              <a:cxn ang="0">
                <a:pos x="1789" y="601"/>
              </a:cxn>
              <a:cxn ang="0">
                <a:pos x="1348" y="251"/>
              </a:cxn>
              <a:cxn ang="0">
                <a:pos x="1587" y="422"/>
              </a:cxn>
              <a:cxn ang="0">
                <a:pos x="1300" y="631"/>
              </a:cxn>
              <a:cxn ang="0">
                <a:pos x="679" y="482"/>
              </a:cxn>
              <a:cxn ang="0">
                <a:pos x="668" y="177"/>
              </a:cxn>
              <a:cxn ang="0">
                <a:pos x="807" y="91"/>
              </a:cxn>
              <a:cxn ang="0">
                <a:pos x="944" y="177"/>
              </a:cxn>
              <a:cxn ang="0">
                <a:pos x="933" y="482"/>
              </a:cxn>
              <a:cxn ang="0">
                <a:pos x="804" y="550"/>
              </a:cxn>
              <a:cxn ang="0">
                <a:pos x="993" y="575"/>
              </a:cxn>
              <a:cxn ang="0">
                <a:pos x="1094" y="370"/>
              </a:cxn>
              <a:cxn ang="0">
                <a:pos x="1054" y="137"/>
              </a:cxn>
              <a:cxn ang="0">
                <a:pos x="890" y="9"/>
              </a:cxn>
              <a:cxn ang="0">
                <a:pos x="665" y="37"/>
              </a:cxn>
              <a:cxn ang="0">
                <a:pos x="531" y="209"/>
              </a:cxn>
              <a:cxn ang="0">
                <a:pos x="535" y="452"/>
              </a:cxn>
              <a:cxn ang="0">
                <a:pos x="670" y="611"/>
              </a:cxn>
              <a:cxn ang="0">
                <a:pos x="403" y="539"/>
              </a:cxn>
              <a:cxn ang="0">
                <a:pos x="216" y="516"/>
              </a:cxn>
              <a:cxn ang="0">
                <a:pos x="123" y="371"/>
              </a:cxn>
              <a:cxn ang="0">
                <a:pos x="160" y="176"/>
              </a:cxn>
              <a:cxn ang="0">
                <a:pos x="337" y="94"/>
              </a:cxn>
              <a:cxn ang="0">
                <a:pos x="383" y="3"/>
              </a:cxn>
              <a:cxn ang="0">
                <a:pos x="130" y="59"/>
              </a:cxn>
              <a:cxn ang="0">
                <a:pos x="6" y="255"/>
              </a:cxn>
              <a:cxn ang="0">
                <a:pos x="41" y="497"/>
              </a:cxn>
              <a:cxn ang="0">
                <a:pos x="215" y="628"/>
              </a:cxn>
              <a:cxn ang="0">
                <a:pos x="458" y="523"/>
              </a:cxn>
            </a:cxnLst>
            <a:rect l="0" t="0" r="r" b="b"/>
            <a:pathLst>
              <a:path w="5893" h="641">
                <a:moveTo>
                  <a:pt x="5686" y="631"/>
                </a:moveTo>
                <a:lnTo>
                  <a:pt x="5686" y="369"/>
                </a:lnTo>
                <a:lnTo>
                  <a:pt x="5893" y="10"/>
                </a:lnTo>
                <a:lnTo>
                  <a:pt x="5764" y="10"/>
                </a:lnTo>
                <a:lnTo>
                  <a:pt x="5690" y="169"/>
                </a:lnTo>
                <a:lnTo>
                  <a:pt x="5675" y="202"/>
                </a:lnTo>
                <a:lnTo>
                  <a:pt x="5661" y="232"/>
                </a:lnTo>
                <a:lnTo>
                  <a:pt x="5648" y="262"/>
                </a:lnTo>
                <a:lnTo>
                  <a:pt x="5636" y="292"/>
                </a:lnTo>
                <a:lnTo>
                  <a:pt x="5635" y="292"/>
                </a:lnTo>
                <a:lnTo>
                  <a:pt x="5621" y="261"/>
                </a:lnTo>
                <a:lnTo>
                  <a:pt x="5609" y="232"/>
                </a:lnTo>
                <a:lnTo>
                  <a:pt x="5596" y="202"/>
                </a:lnTo>
                <a:lnTo>
                  <a:pt x="5580" y="170"/>
                </a:lnTo>
                <a:lnTo>
                  <a:pt x="5506" y="10"/>
                </a:lnTo>
                <a:lnTo>
                  <a:pt x="5377" y="10"/>
                </a:lnTo>
                <a:lnTo>
                  <a:pt x="5573" y="372"/>
                </a:lnTo>
                <a:lnTo>
                  <a:pt x="5573" y="631"/>
                </a:lnTo>
                <a:lnTo>
                  <a:pt x="5686" y="631"/>
                </a:lnTo>
                <a:close/>
                <a:moveTo>
                  <a:pt x="5318" y="523"/>
                </a:moveTo>
                <a:lnTo>
                  <a:pt x="5306" y="528"/>
                </a:lnTo>
                <a:lnTo>
                  <a:pt x="5293" y="532"/>
                </a:lnTo>
                <a:lnTo>
                  <a:pt x="5277" y="536"/>
                </a:lnTo>
                <a:lnTo>
                  <a:pt x="5262" y="539"/>
                </a:lnTo>
                <a:lnTo>
                  <a:pt x="5245" y="542"/>
                </a:lnTo>
                <a:lnTo>
                  <a:pt x="5229" y="544"/>
                </a:lnTo>
                <a:lnTo>
                  <a:pt x="5211" y="545"/>
                </a:lnTo>
                <a:lnTo>
                  <a:pt x="5194" y="545"/>
                </a:lnTo>
                <a:lnTo>
                  <a:pt x="5182" y="545"/>
                </a:lnTo>
                <a:lnTo>
                  <a:pt x="5169" y="544"/>
                </a:lnTo>
                <a:lnTo>
                  <a:pt x="5157" y="543"/>
                </a:lnTo>
                <a:lnTo>
                  <a:pt x="5146" y="541"/>
                </a:lnTo>
                <a:lnTo>
                  <a:pt x="5134" y="539"/>
                </a:lnTo>
                <a:lnTo>
                  <a:pt x="5124" y="537"/>
                </a:lnTo>
                <a:lnTo>
                  <a:pt x="5113" y="534"/>
                </a:lnTo>
                <a:lnTo>
                  <a:pt x="5104" y="530"/>
                </a:lnTo>
                <a:lnTo>
                  <a:pt x="5093" y="526"/>
                </a:lnTo>
                <a:lnTo>
                  <a:pt x="5084" y="522"/>
                </a:lnTo>
                <a:lnTo>
                  <a:pt x="5075" y="516"/>
                </a:lnTo>
                <a:lnTo>
                  <a:pt x="5067" y="511"/>
                </a:lnTo>
                <a:lnTo>
                  <a:pt x="5057" y="505"/>
                </a:lnTo>
                <a:lnTo>
                  <a:pt x="5050" y="499"/>
                </a:lnTo>
                <a:lnTo>
                  <a:pt x="5042" y="492"/>
                </a:lnTo>
                <a:lnTo>
                  <a:pt x="5036" y="486"/>
                </a:lnTo>
                <a:lnTo>
                  <a:pt x="5029" y="477"/>
                </a:lnTo>
                <a:lnTo>
                  <a:pt x="5022" y="470"/>
                </a:lnTo>
                <a:lnTo>
                  <a:pt x="5016" y="462"/>
                </a:lnTo>
                <a:lnTo>
                  <a:pt x="5011" y="453"/>
                </a:lnTo>
                <a:lnTo>
                  <a:pt x="5006" y="443"/>
                </a:lnTo>
                <a:lnTo>
                  <a:pt x="5001" y="434"/>
                </a:lnTo>
                <a:lnTo>
                  <a:pt x="4997" y="425"/>
                </a:lnTo>
                <a:lnTo>
                  <a:pt x="4993" y="415"/>
                </a:lnTo>
                <a:lnTo>
                  <a:pt x="4986" y="393"/>
                </a:lnTo>
                <a:lnTo>
                  <a:pt x="4982" y="371"/>
                </a:lnTo>
                <a:lnTo>
                  <a:pt x="4979" y="347"/>
                </a:lnTo>
                <a:lnTo>
                  <a:pt x="4978" y="322"/>
                </a:lnTo>
                <a:lnTo>
                  <a:pt x="4979" y="309"/>
                </a:lnTo>
                <a:lnTo>
                  <a:pt x="4979" y="295"/>
                </a:lnTo>
                <a:lnTo>
                  <a:pt x="4981" y="282"/>
                </a:lnTo>
                <a:lnTo>
                  <a:pt x="4982" y="270"/>
                </a:lnTo>
                <a:lnTo>
                  <a:pt x="4985" y="257"/>
                </a:lnTo>
                <a:lnTo>
                  <a:pt x="4987" y="246"/>
                </a:lnTo>
                <a:lnTo>
                  <a:pt x="4991" y="235"/>
                </a:lnTo>
                <a:lnTo>
                  <a:pt x="4995" y="223"/>
                </a:lnTo>
                <a:lnTo>
                  <a:pt x="4999" y="213"/>
                </a:lnTo>
                <a:lnTo>
                  <a:pt x="5004" y="203"/>
                </a:lnTo>
                <a:lnTo>
                  <a:pt x="5008" y="193"/>
                </a:lnTo>
                <a:lnTo>
                  <a:pt x="5014" y="184"/>
                </a:lnTo>
                <a:lnTo>
                  <a:pt x="5019" y="176"/>
                </a:lnTo>
                <a:lnTo>
                  <a:pt x="5026" y="168"/>
                </a:lnTo>
                <a:lnTo>
                  <a:pt x="5033" y="159"/>
                </a:lnTo>
                <a:lnTo>
                  <a:pt x="5040" y="152"/>
                </a:lnTo>
                <a:lnTo>
                  <a:pt x="5047" y="145"/>
                </a:lnTo>
                <a:lnTo>
                  <a:pt x="5055" y="139"/>
                </a:lnTo>
                <a:lnTo>
                  <a:pt x="5063" y="133"/>
                </a:lnTo>
                <a:lnTo>
                  <a:pt x="5072" y="127"/>
                </a:lnTo>
                <a:lnTo>
                  <a:pt x="5080" y="121"/>
                </a:lnTo>
                <a:lnTo>
                  <a:pt x="5089" y="117"/>
                </a:lnTo>
                <a:lnTo>
                  <a:pt x="5098" y="112"/>
                </a:lnTo>
                <a:lnTo>
                  <a:pt x="5109" y="109"/>
                </a:lnTo>
                <a:lnTo>
                  <a:pt x="5129" y="102"/>
                </a:lnTo>
                <a:lnTo>
                  <a:pt x="5150" y="98"/>
                </a:lnTo>
                <a:lnTo>
                  <a:pt x="5172" y="95"/>
                </a:lnTo>
                <a:lnTo>
                  <a:pt x="5196" y="94"/>
                </a:lnTo>
                <a:lnTo>
                  <a:pt x="5215" y="95"/>
                </a:lnTo>
                <a:lnTo>
                  <a:pt x="5232" y="96"/>
                </a:lnTo>
                <a:lnTo>
                  <a:pt x="5248" y="98"/>
                </a:lnTo>
                <a:lnTo>
                  <a:pt x="5264" y="101"/>
                </a:lnTo>
                <a:lnTo>
                  <a:pt x="5279" y="105"/>
                </a:lnTo>
                <a:lnTo>
                  <a:pt x="5293" y="109"/>
                </a:lnTo>
                <a:lnTo>
                  <a:pt x="5305" y="113"/>
                </a:lnTo>
                <a:lnTo>
                  <a:pt x="5316" y="118"/>
                </a:lnTo>
                <a:lnTo>
                  <a:pt x="5341" y="28"/>
                </a:lnTo>
                <a:lnTo>
                  <a:pt x="5332" y="24"/>
                </a:lnTo>
                <a:lnTo>
                  <a:pt x="5318" y="19"/>
                </a:lnTo>
                <a:lnTo>
                  <a:pt x="5303" y="13"/>
                </a:lnTo>
                <a:lnTo>
                  <a:pt x="5285" y="9"/>
                </a:lnTo>
                <a:lnTo>
                  <a:pt x="5265" y="6"/>
                </a:lnTo>
                <a:lnTo>
                  <a:pt x="5242" y="3"/>
                </a:lnTo>
                <a:lnTo>
                  <a:pt x="5218" y="1"/>
                </a:lnTo>
                <a:lnTo>
                  <a:pt x="5191" y="0"/>
                </a:lnTo>
                <a:lnTo>
                  <a:pt x="5173" y="1"/>
                </a:lnTo>
                <a:lnTo>
                  <a:pt x="5156" y="2"/>
                </a:lnTo>
                <a:lnTo>
                  <a:pt x="5139" y="4"/>
                </a:lnTo>
                <a:lnTo>
                  <a:pt x="5122" y="6"/>
                </a:lnTo>
                <a:lnTo>
                  <a:pt x="5106" y="9"/>
                </a:lnTo>
                <a:lnTo>
                  <a:pt x="5090" y="13"/>
                </a:lnTo>
                <a:lnTo>
                  <a:pt x="5075" y="17"/>
                </a:lnTo>
                <a:lnTo>
                  <a:pt x="5059" y="23"/>
                </a:lnTo>
                <a:lnTo>
                  <a:pt x="5045" y="29"/>
                </a:lnTo>
                <a:lnTo>
                  <a:pt x="5031" y="35"/>
                </a:lnTo>
                <a:lnTo>
                  <a:pt x="5016" y="42"/>
                </a:lnTo>
                <a:lnTo>
                  <a:pt x="5003" y="50"/>
                </a:lnTo>
                <a:lnTo>
                  <a:pt x="4989" y="59"/>
                </a:lnTo>
                <a:lnTo>
                  <a:pt x="4977" y="68"/>
                </a:lnTo>
                <a:lnTo>
                  <a:pt x="4966" y="77"/>
                </a:lnTo>
                <a:lnTo>
                  <a:pt x="4955" y="87"/>
                </a:lnTo>
                <a:lnTo>
                  <a:pt x="4943" y="99"/>
                </a:lnTo>
                <a:lnTo>
                  <a:pt x="4933" y="110"/>
                </a:lnTo>
                <a:lnTo>
                  <a:pt x="4924" y="122"/>
                </a:lnTo>
                <a:lnTo>
                  <a:pt x="4914" y="135"/>
                </a:lnTo>
                <a:lnTo>
                  <a:pt x="4906" y="148"/>
                </a:lnTo>
                <a:lnTo>
                  <a:pt x="4898" y="162"/>
                </a:lnTo>
                <a:lnTo>
                  <a:pt x="4891" y="176"/>
                </a:lnTo>
                <a:lnTo>
                  <a:pt x="4885" y="190"/>
                </a:lnTo>
                <a:lnTo>
                  <a:pt x="4879" y="206"/>
                </a:lnTo>
                <a:lnTo>
                  <a:pt x="4873" y="222"/>
                </a:lnTo>
                <a:lnTo>
                  <a:pt x="4869" y="239"/>
                </a:lnTo>
                <a:lnTo>
                  <a:pt x="4866" y="255"/>
                </a:lnTo>
                <a:lnTo>
                  <a:pt x="4863" y="273"/>
                </a:lnTo>
                <a:lnTo>
                  <a:pt x="4861" y="290"/>
                </a:lnTo>
                <a:lnTo>
                  <a:pt x="4860" y="309"/>
                </a:lnTo>
                <a:lnTo>
                  <a:pt x="4859" y="328"/>
                </a:lnTo>
                <a:lnTo>
                  <a:pt x="4860" y="346"/>
                </a:lnTo>
                <a:lnTo>
                  <a:pt x="4861" y="362"/>
                </a:lnTo>
                <a:lnTo>
                  <a:pt x="4862" y="380"/>
                </a:lnTo>
                <a:lnTo>
                  <a:pt x="4865" y="395"/>
                </a:lnTo>
                <a:lnTo>
                  <a:pt x="4868" y="412"/>
                </a:lnTo>
                <a:lnTo>
                  <a:pt x="4871" y="427"/>
                </a:lnTo>
                <a:lnTo>
                  <a:pt x="4876" y="441"/>
                </a:lnTo>
                <a:lnTo>
                  <a:pt x="4881" y="457"/>
                </a:lnTo>
                <a:lnTo>
                  <a:pt x="4887" y="470"/>
                </a:lnTo>
                <a:lnTo>
                  <a:pt x="4893" y="484"/>
                </a:lnTo>
                <a:lnTo>
                  <a:pt x="4900" y="497"/>
                </a:lnTo>
                <a:lnTo>
                  <a:pt x="4907" y="509"/>
                </a:lnTo>
                <a:lnTo>
                  <a:pt x="4915" y="522"/>
                </a:lnTo>
                <a:lnTo>
                  <a:pt x="4925" y="534"/>
                </a:lnTo>
                <a:lnTo>
                  <a:pt x="4934" y="544"/>
                </a:lnTo>
                <a:lnTo>
                  <a:pt x="4943" y="555"/>
                </a:lnTo>
                <a:lnTo>
                  <a:pt x="4955" y="565"/>
                </a:lnTo>
                <a:lnTo>
                  <a:pt x="4965" y="574"/>
                </a:lnTo>
                <a:lnTo>
                  <a:pt x="4977" y="583"/>
                </a:lnTo>
                <a:lnTo>
                  <a:pt x="4989" y="592"/>
                </a:lnTo>
                <a:lnTo>
                  <a:pt x="5002" y="599"/>
                </a:lnTo>
                <a:lnTo>
                  <a:pt x="5015" y="606"/>
                </a:lnTo>
                <a:lnTo>
                  <a:pt x="5029" y="612"/>
                </a:lnTo>
                <a:lnTo>
                  <a:pt x="5043" y="618"/>
                </a:lnTo>
                <a:lnTo>
                  <a:pt x="5058" y="623"/>
                </a:lnTo>
                <a:lnTo>
                  <a:pt x="5074" y="628"/>
                </a:lnTo>
                <a:lnTo>
                  <a:pt x="5089" y="632"/>
                </a:lnTo>
                <a:lnTo>
                  <a:pt x="5106" y="635"/>
                </a:lnTo>
                <a:lnTo>
                  <a:pt x="5122" y="637"/>
                </a:lnTo>
                <a:lnTo>
                  <a:pt x="5139" y="639"/>
                </a:lnTo>
                <a:lnTo>
                  <a:pt x="5158" y="640"/>
                </a:lnTo>
                <a:lnTo>
                  <a:pt x="5175" y="641"/>
                </a:lnTo>
                <a:lnTo>
                  <a:pt x="5203" y="640"/>
                </a:lnTo>
                <a:lnTo>
                  <a:pt x="5229" y="638"/>
                </a:lnTo>
                <a:lnTo>
                  <a:pt x="5253" y="635"/>
                </a:lnTo>
                <a:lnTo>
                  <a:pt x="5274" y="632"/>
                </a:lnTo>
                <a:lnTo>
                  <a:pt x="5294" y="628"/>
                </a:lnTo>
                <a:lnTo>
                  <a:pt x="5310" y="622"/>
                </a:lnTo>
                <a:lnTo>
                  <a:pt x="5324" y="617"/>
                </a:lnTo>
                <a:lnTo>
                  <a:pt x="5337" y="612"/>
                </a:lnTo>
                <a:lnTo>
                  <a:pt x="5318" y="523"/>
                </a:lnTo>
                <a:close/>
                <a:moveTo>
                  <a:pt x="4374" y="631"/>
                </a:moveTo>
                <a:lnTo>
                  <a:pt x="4374" y="408"/>
                </a:lnTo>
                <a:lnTo>
                  <a:pt x="4374" y="371"/>
                </a:lnTo>
                <a:lnTo>
                  <a:pt x="4374" y="335"/>
                </a:lnTo>
                <a:lnTo>
                  <a:pt x="4374" y="301"/>
                </a:lnTo>
                <a:lnTo>
                  <a:pt x="4373" y="269"/>
                </a:lnTo>
                <a:lnTo>
                  <a:pt x="4372" y="237"/>
                </a:lnTo>
                <a:lnTo>
                  <a:pt x="4371" y="205"/>
                </a:lnTo>
                <a:lnTo>
                  <a:pt x="4370" y="175"/>
                </a:lnTo>
                <a:lnTo>
                  <a:pt x="4369" y="144"/>
                </a:lnTo>
                <a:lnTo>
                  <a:pt x="4371" y="144"/>
                </a:lnTo>
                <a:lnTo>
                  <a:pt x="4383" y="170"/>
                </a:lnTo>
                <a:lnTo>
                  <a:pt x="4396" y="198"/>
                </a:lnTo>
                <a:lnTo>
                  <a:pt x="4410" y="224"/>
                </a:lnTo>
                <a:lnTo>
                  <a:pt x="4423" y="251"/>
                </a:lnTo>
                <a:lnTo>
                  <a:pt x="4438" y="279"/>
                </a:lnTo>
                <a:lnTo>
                  <a:pt x="4453" y="306"/>
                </a:lnTo>
                <a:lnTo>
                  <a:pt x="4468" y="332"/>
                </a:lnTo>
                <a:lnTo>
                  <a:pt x="4483" y="358"/>
                </a:lnTo>
                <a:lnTo>
                  <a:pt x="4644" y="631"/>
                </a:lnTo>
                <a:lnTo>
                  <a:pt x="4761" y="631"/>
                </a:lnTo>
                <a:lnTo>
                  <a:pt x="4761" y="10"/>
                </a:lnTo>
                <a:lnTo>
                  <a:pt x="4657" y="10"/>
                </a:lnTo>
                <a:lnTo>
                  <a:pt x="4657" y="226"/>
                </a:lnTo>
                <a:lnTo>
                  <a:pt x="4657" y="261"/>
                </a:lnTo>
                <a:lnTo>
                  <a:pt x="4658" y="295"/>
                </a:lnTo>
                <a:lnTo>
                  <a:pt x="4658" y="328"/>
                </a:lnTo>
                <a:lnTo>
                  <a:pt x="4659" y="360"/>
                </a:lnTo>
                <a:lnTo>
                  <a:pt x="4661" y="391"/>
                </a:lnTo>
                <a:lnTo>
                  <a:pt x="4662" y="422"/>
                </a:lnTo>
                <a:lnTo>
                  <a:pt x="4665" y="453"/>
                </a:lnTo>
                <a:lnTo>
                  <a:pt x="4667" y="484"/>
                </a:lnTo>
                <a:lnTo>
                  <a:pt x="4665" y="485"/>
                </a:lnTo>
                <a:lnTo>
                  <a:pt x="4653" y="459"/>
                </a:lnTo>
                <a:lnTo>
                  <a:pt x="4642" y="433"/>
                </a:lnTo>
                <a:lnTo>
                  <a:pt x="4630" y="407"/>
                </a:lnTo>
                <a:lnTo>
                  <a:pt x="4616" y="381"/>
                </a:lnTo>
                <a:lnTo>
                  <a:pt x="4603" y="355"/>
                </a:lnTo>
                <a:lnTo>
                  <a:pt x="4589" y="328"/>
                </a:lnTo>
                <a:lnTo>
                  <a:pt x="4574" y="302"/>
                </a:lnTo>
                <a:lnTo>
                  <a:pt x="4559" y="277"/>
                </a:lnTo>
                <a:lnTo>
                  <a:pt x="4399" y="10"/>
                </a:lnTo>
                <a:lnTo>
                  <a:pt x="4270" y="10"/>
                </a:lnTo>
                <a:lnTo>
                  <a:pt x="4270" y="631"/>
                </a:lnTo>
                <a:lnTo>
                  <a:pt x="4374" y="631"/>
                </a:lnTo>
                <a:close/>
                <a:moveTo>
                  <a:pt x="3827" y="369"/>
                </a:moveTo>
                <a:lnTo>
                  <a:pt x="3876" y="216"/>
                </a:lnTo>
                <a:lnTo>
                  <a:pt x="3884" y="187"/>
                </a:lnTo>
                <a:lnTo>
                  <a:pt x="3891" y="158"/>
                </a:lnTo>
                <a:lnTo>
                  <a:pt x="3898" y="129"/>
                </a:lnTo>
                <a:lnTo>
                  <a:pt x="3905" y="100"/>
                </a:lnTo>
                <a:lnTo>
                  <a:pt x="3908" y="100"/>
                </a:lnTo>
                <a:lnTo>
                  <a:pt x="3915" y="128"/>
                </a:lnTo>
                <a:lnTo>
                  <a:pt x="3922" y="157"/>
                </a:lnTo>
                <a:lnTo>
                  <a:pt x="3930" y="187"/>
                </a:lnTo>
                <a:lnTo>
                  <a:pt x="3938" y="217"/>
                </a:lnTo>
                <a:lnTo>
                  <a:pt x="3988" y="369"/>
                </a:lnTo>
                <a:lnTo>
                  <a:pt x="3827" y="369"/>
                </a:lnTo>
                <a:close/>
                <a:moveTo>
                  <a:pt x="4006" y="456"/>
                </a:moveTo>
                <a:lnTo>
                  <a:pt x="4063" y="631"/>
                </a:lnTo>
                <a:lnTo>
                  <a:pt x="4184" y="631"/>
                </a:lnTo>
                <a:lnTo>
                  <a:pt x="3983" y="10"/>
                </a:lnTo>
                <a:lnTo>
                  <a:pt x="3839" y="10"/>
                </a:lnTo>
                <a:lnTo>
                  <a:pt x="3639" y="631"/>
                </a:lnTo>
                <a:lnTo>
                  <a:pt x="3756" y="631"/>
                </a:lnTo>
                <a:lnTo>
                  <a:pt x="3809" y="456"/>
                </a:lnTo>
                <a:lnTo>
                  <a:pt x="4006" y="456"/>
                </a:lnTo>
                <a:close/>
                <a:moveTo>
                  <a:pt x="3389" y="631"/>
                </a:moveTo>
                <a:lnTo>
                  <a:pt x="3502" y="631"/>
                </a:lnTo>
                <a:lnTo>
                  <a:pt x="3502" y="105"/>
                </a:lnTo>
                <a:lnTo>
                  <a:pt x="3680" y="105"/>
                </a:lnTo>
                <a:lnTo>
                  <a:pt x="3680" y="10"/>
                </a:lnTo>
                <a:lnTo>
                  <a:pt x="3211" y="10"/>
                </a:lnTo>
                <a:lnTo>
                  <a:pt x="3211" y="105"/>
                </a:lnTo>
                <a:lnTo>
                  <a:pt x="3389" y="105"/>
                </a:lnTo>
                <a:lnTo>
                  <a:pt x="3389" y="631"/>
                </a:lnTo>
                <a:close/>
                <a:moveTo>
                  <a:pt x="2906" y="631"/>
                </a:moveTo>
                <a:lnTo>
                  <a:pt x="3275" y="631"/>
                </a:lnTo>
                <a:lnTo>
                  <a:pt x="3275" y="536"/>
                </a:lnTo>
                <a:lnTo>
                  <a:pt x="3020" y="536"/>
                </a:lnTo>
                <a:lnTo>
                  <a:pt x="3020" y="10"/>
                </a:lnTo>
                <a:lnTo>
                  <a:pt x="2906" y="10"/>
                </a:lnTo>
                <a:lnTo>
                  <a:pt x="2906" y="631"/>
                </a:lnTo>
                <a:close/>
                <a:moveTo>
                  <a:pt x="2293" y="10"/>
                </a:moveTo>
                <a:lnTo>
                  <a:pt x="2293" y="365"/>
                </a:lnTo>
                <a:lnTo>
                  <a:pt x="2293" y="383"/>
                </a:lnTo>
                <a:lnTo>
                  <a:pt x="2294" y="400"/>
                </a:lnTo>
                <a:lnTo>
                  <a:pt x="2295" y="417"/>
                </a:lnTo>
                <a:lnTo>
                  <a:pt x="2297" y="433"/>
                </a:lnTo>
                <a:lnTo>
                  <a:pt x="2299" y="449"/>
                </a:lnTo>
                <a:lnTo>
                  <a:pt x="2303" y="463"/>
                </a:lnTo>
                <a:lnTo>
                  <a:pt x="2306" y="477"/>
                </a:lnTo>
                <a:lnTo>
                  <a:pt x="2310" y="491"/>
                </a:lnTo>
                <a:lnTo>
                  <a:pt x="2314" y="503"/>
                </a:lnTo>
                <a:lnTo>
                  <a:pt x="2319" y="515"/>
                </a:lnTo>
                <a:lnTo>
                  <a:pt x="2324" y="528"/>
                </a:lnTo>
                <a:lnTo>
                  <a:pt x="2330" y="538"/>
                </a:lnTo>
                <a:lnTo>
                  <a:pt x="2336" y="548"/>
                </a:lnTo>
                <a:lnTo>
                  <a:pt x="2343" y="559"/>
                </a:lnTo>
                <a:lnTo>
                  <a:pt x="2350" y="568"/>
                </a:lnTo>
                <a:lnTo>
                  <a:pt x="2357" y="576"/>
                </a:lnTo>
                <a:lnTo>
                  <a:pt x="2365" y="584"/>
                </a:lnTo>
                <a:lnTo>
                  <a:pt x="2373" y="592"/>
                </a:lnTo>
                <a:lnTo>
                  <a:pt x="2383" y="599"/>
                </a:lnTo>
                <a:lnTo>
                  <a:pt x="2392" y="605"/>
                </a:lnTo>
                <a:lnTo>
                  <a:pt x="2401" y="611"/>
                </a:lnTo>
                <a:lnTo>
                  <a:pt x="2411" y="616"/>
                </a:lnTo>
                <a:lnTo>
                  <a:pt x="2422" y="621"/>
                </a:lnTo>
                <a:lnTo>
                  <a:pt x="2432" y="625"/>
                </a:lnTo>
                <a:lnTo>
                  <a:pt x="2443" y="629"/>
                </a:lnTo>
                <a:lnTo>
                  <a:pt x="2455" y="633"/>
                </a:lnTo>
                <a:lnTo>
                  <a:pt x="2466" y="635"/>
                </a:lnTo>
                <a:lnTo>
                  <a:pt x="2478" y="637"/>
                </a:lnTo>
                <a:lnTo>
                  <a:pt x="2503" y="640"/>
                </a:lnTo>
                <a:lnTo>
                  <a:pt x="2530" y="641"/>
                </a:lnTo>
                <a:lnTo>
                  <a:pt x="2543" y="641"/>
                </a:lnTo>
                <a:lnTo>
                  <a:pt x="2556" y="640"/>
                </a:lnTo>
                <a:lnTo>
                  <a:pt x="2570" y="639"/>
                </a:lnTo>
                <a:lnTo>
                  <a:pt x="2583" y="637"/>
                </a:lnTo>
                <a:lnTo>
                  <a:pt x="2595" y="635"/>
                </a:lnTo>
                <a:lnTo>
                  <a:pt x="2608" y="632"/>
                </a:lnTo>
                <a:lnTo>
                  <a:pt x="2619" y="629"/>
                </a:lnTo>
                <a:lnTo>
                  <a:pt x="2631" y="624"/>
                </a:lnTo>
                <a:lnTo>
                  <a:pt x="2643" y="620"/>
                </a:lnTo>
                <a:lnTo>
                  <a:pt x="2653" y="615"/>
                </a:lnTo>
                <a:lnTo>
                  <a:pt x="2663" y="610"/>
                </a:lnTo>
                <a:lnTo>
                  <a:pt x="2673" y="604"/>
                </a:lnTo>
                <a:lnTo>
                  <a:pt x="2683" y="598"/>
                </a:lnTo>
                <a:lnTo>
                  <a:pt x="2692" y="591"/>
                </a:lnTo>
                <a:lnTo>
                  <a:pt x="2701" y="582"/>
                </a:lnTo>
                <a:lnTo>
                  <a:pt x="2709" y="574"/>
                </a:lnTo>
                <a:lnTo>
                  <a:pt x="2718" y="566"/>
                </a:lnTo>
                <a:lnTo>
                  <a:pt x="2725" y="557"/>
                </a:lnTo>
                <a:lnTo>
                  <a:pt x="2732" y="546"/>
                </a:lnTo>
                <a:lnTo>
                  <a:pt x="2738" y="536"/>
                </a:lnTo>
                <a:lnTo>
                  <a:pt x="2744" y="525"/>
                </a:lnTo>
                <a:lnTo>
                  <a:pt x="2750" y="513"/>
                </a:lnTo>
                <a:lnTo>
                  <a:pt x="2755" y="501"/>
                </a:lnTo>
                <a:lnTo>
                  <a:pt x="2760" y="489"/>
                </a:lnTo>
                <a:lnTo>
                  <a:pt x="2764" y="475"/>
                </a:lnTo>
                <a:lnTo>
                  <a:pt x="2767" y="461"/>
                </a:lnTo>
                <a:lnTo>
                  <a:pt x="2770" y="446"/>
                </a:lnTo>
                <a:lnTo>
                  <a:pt x="2772" y="431"/>
                </a:lnTo>
                <a:lnTo>
                  <a:pt x="2774" y="416"/>
                </a:lnTo>
                <a:lnTo>
                  <a:pt x="2776" y="399"/>
                </a:lnTo>
                <a:lnTo>
                  <a:pt x="2777" y="383"/>
                </a:lnTo>
                <a:lnTo>
                  <a:pt x="2777" y="364"/>
                </a:lnTo>
                <a:lnTo>
                  <a:pt x="2777" y="10"/>
                </a:lnTo>
                <a:lnTo>
                  <a:pt x="2664" y="10"/>
                </a:lnTo>
                <a:lnTo>
                  <a:pt x="2664" y="372"/>
                </a:lnTo>
                <a:lnTo>
                  <a:pt x="2663" y="394"/>
                </a:lnTo>
                <a:lnTo>
                  <a:pt x="2661" y="415"/>
                </a:lnTo>
                <a:lnTo>
                  <a:pt x="2659" y="433"/>
                </a:lnTo>
                <a:lnTo>
                  <a:pt x="2655" y="451"/>
                </a:lnTo>
                <a:lnTo>
                  <a:pt x="2650" y="467"/>
                </a:lnTo>
                <a:lnTo>
                  <a:pt x="2644" y="481"/>
                </a:lnTo>
                <a:lnTo>
                  <a:pt x="2638" y="495"/>
                </a:lnTo>
                <a:lnTo>
                  <a:pt x="2629" y="506"/>
                </a:lnTo>
                <a:lnTo>
                  <a:pt x="2620" y="516"/>
                </a:lnTo>
                <a:lnTo>
                  <a:pt x="2611" y="526"/>
                </a:lnTo>
                <a:lnTo>
                  <a:pt x="2600" y="533"/>
                </a:lnTo>
                <a:lnTo>
                  <a:pt x="2588" y="539"/>
                </a:lnTo>
                <a:lnTo>
                  <a:pt x="2576" y="544"/>
                </a:lnTo>
                <a:lnTo>
                  <a:pt x="2563" y="547"/>
                </a:lnTo>
                <a:lnTo>
                  <a:pt x="2548" y="549"/>
                </a:lnTo>
                <a:lnTo>
                  <a:pt x="2534" y="549"/>
                </a:lnTo>
                <a:lnTo>
                  <a:pt x="2519" y="549"/>
                </a:lnTo>
                <a:lnTo>
                  <a:pt x="2506" y="547"/>
                </a:lnTo>
                <a:lnTo>
                  <a:pt x="2493" y="543"/>
                </a:lnTo>
                <a:lnTo>
                  <a:pt x="2481" y="539"/>
                </a:lnTo>
                <a:lnTo>
                  <a:pt x="2470" y="533"/>
                </a:lnTo>
                <a:lnTo>
                  <a:pt x="2460" y="526"/>
                </a:lnTo>
                <a:lnTo>
                  <a:pt x="2449" y="516"/>
                </a:lnTo>
                <a:lnTo>
                  <a:pt x="2441" y="506"/>
                </a:lnTo>
                <a:lnTo>
                  <a:pt x="2433" y="495"/>
                </a:lnTo>
                <a:lnTo>
                  <a:pt x="2426" y="481"/>
                </a:lnTo>
                <a:lnTo>
                  <a:pt x="2421" y="467"/>
                </a:lnTo>
                <a:lnTo>
                  <a:pt x="2416" y="451"/>
                </a:lnTo>
                <a:lnTo>
                  <a:pt x="2411" y="433"/>
                </a:lnTo>
                <a:lnTo>
                  <a:pt x="2408" y="415"/>
                </a:lnTo>
                <a:lnTo>
                  <a:pt x="2406" y="394"/>
                </a:lnTo>
                <a:lnTo>
                  <a:pt x="2406" y="372"/>
                </a:lnTo>
                <a:lnTo>
                  <a:pt x="2406" y="10"/>
                </a:lnTo>
                <a:lnTo>
                  <a:pt x="2293" y="10"/>
                </a:lnTo>
                <a:close/>
                <a:moveTo>
                  <a:pt x="1789" y="601"/>
                </a:moveTo>
                <a:lnTo>
                  <a:pt x="1803" y="609"/>
                </a:lnTo>
                <a:lnTo>
                  <a:pt x="1821" y="616"/>
                </a:lnTo>
                <a:lnTo>
                  <a:pt x="1840" y="622"/>
                </a:lnTo>
                <a:lnTo>
                  <a:pt x="1861" y="629"/>
                </a:lnTo>
                <a:lnTo>
                  <a:pt x="1883" y="634"/>
                </a:lnTo>
                <a:lnTo>
                  <a:pt x="1908" y="637"/>
                </a:lnTo>
                <a:lnTo>
                  <a:pt x="1932" y="640"/>
                </a:lnTo>
                <a:lnTo>
                  <a:pt x="1956" y="641"/>
                </a:lnTo>
                <a:lnTo>
                  <a:pt x="1986" y="640"/>
                </a:lnTo>
                <a:lnTo>
                  <a:pt x="2013" y="637"/>
                </a:lnTo>
                <a:lnTo>
                  <a:pt x="2025" y="635"/>
                </a:lnTo>
                <a:lnTo>
                  <a:pt x="2037" y="632"/>
                </a:lnTo>
                <a:lnTo>
                  <a:pt x="2050" y="629"/>
                </a:lnTo>
                <a:lnTo>
                  <a:pt x="2061" y="625"/>
                </a:lnTo>
                <a:lnTo>
                  <a:pt x="2071" y="621"/>
                </a:lnTo>
                <a:lnTo>
                  <a:pt x="2082" y="617"/>
                </a:lnTo>
                <a:lnTo>
                  <a:pt x="2092" y="613"/>
                </a:lnTo>
                <a:lnTo>
                  <a:pt x="2101" y="608"/>
                </a:lnTo>
                <a:lnTo>
                  <a:pt x="2110" y="603"/>
                </a:lnTo>
                <a:lnTo>
                  <a:pt x="2119" y="597"/>
                </a:lnTo>
                <a:lnTo>
                  <a:pt x="2127" y="591"/>
                </a:lnTo>
                <a:lnTo>
                  <a:pt x="2134" y="584"/>
                </a:lnTo>
                <a:lnTo>
                  <a:pt x="2141" y="578"/>
                </a:lnTo>
                <a:lnTo>
                  <a:pt x="2147" y="571"/>
                </a:lnTo>
                <a:lnTo>
                  <a:pt x="2154" y="564"/>
                </a:lnTo>
                <a:lnTo>
                  <a:pt x="2160" y="557"/>
                </a:lnTo>
                <a:lnTo>
                  <a:pt x="2170" y="541"/>
                </a:lnTo>
                <a:lnTo>
                  <a:pt x="2177" y="526"/>
                </a:lnTo>
                <a:lnTo>
                  <a:pt x="2183" y="508"/>
                </a:lnTo>
                <a:lnTo>
                  <a:pt x="2189" y="491"/>
                </a:lnTo>
                <a:lnTo>
                  <a:pt x="2191" y="472"/>
                </a:lnTo>
                <a:lnTo>
                  <a:pt x="2192" y="454"/>
                </a:lnTo>
                <a:lnTo>
                  <a:pt x="2192" y="437"/>
                </a:lnTo>
                <a:lnTo>
                  <a:pt x="2190" y="422"/>
                </a:lnTo>
                <a:lnTo>
                  <a:pt x="2186" y="407"/>
                </a:lnTo>
                <a:lnTo>
                  <a:pt x="2182" y="393"/>
                </a:lnTo>
                <a:lnTo>
                  <a:pt x="2176" y="380"/>
                </a:lnTo>
                <a:lnTo>
                  <a:pt x="2170" y="367"/>
                </a:lnTo>
                <a:lnTo>
                  <a:pt x="2162" y="355"/>
                </a:lnTo>
                <a:lnTo>
                  <a:pt x="2153" y="344"/>
                </a:lnTo>
                <a:lnTo>
                  <a:pt x="2142" y="332"/>
                </a:lnTo>
                <a:lnTo>
                  <a:pt x="2130" y="322"/>
                </a:lnTo>
                <a:lnTo>
                  <a:pt x="2117" y="313"/>
                </a:lnTo>
                <a:lnTo>
                  <a:pt x="2102" y="303"/>
                </a:lnTo>
                <a:lnTo>
                  <a:pt x="2087" y="294"/>
                </a:lnTo>
                <a:lnTo>
                  <a:pt x="2070" y="286"/>
                </a:lnTo>
                <a:lnTo>
                  <a:pt x="2052" y="278"/>
                </a:lnTo>
                <a:lnTo>
                  <a:pt x="2032" y="270"/>
                </a:lnTo>
                <a:lnTo>
                  <a:pt x="2004" y="258"/>
                </a:lnTo>
                <a:lnTo>
                  <a:pt x="1979" y="247"/>
                </a:lnTo>
                <a:lnTo>
                  <a:pt x="1969" y="242"/>
                </a:lnTo>
                <a:lnTo>
                  <a:pt x="1958" y="236"/>
                </a:lnTo>
                <a:lnTo>
                  <a:pt x="1950" y="230"/>
                </a:lnTo>
                <a:lnTo>
                  <a:pt x="1942" y="224"/>
                </a:lnTo>
                <a:lnTo>
                  <a:pt x="1936" y="219"/>
                </a:lnTo>
                <a:lnTo>
                  <a:pt x="1930" y="213"/>
                </a:lnTo>
                <a:lnTo>
                  <a:pt x="1924" y="206"/>
                </a:lnTo>
                <a:lnTo>
                  <a:pt x="1920" y="200"/>
                </a:lnTo>
                <a:lnTo>
                  <a:pt x="1917" y="192"/>
                </a:lnTo>
                <a:lnTo>
                  <a:pt x="1915" y="184"/>
                </a:lnTo>
                <a:lnTo>
                  <a:pt x="1914" y="177"/>
                </a:lnTo>
                <a:lnTo>
                  <a:pt x="1914" y="168"/>
                </a:lnTo>
                <a:lnTo>
                  <a:pt x="1914" y="162"/>
                </a:lnTo>
                <a:lnTo>
                  <a:pt x="1915" y="154"/>
                </a:lnTo>
                <a:lnTo>
                  <a:pt x="1917" y="147"/>
                </a:lnTo>
                <a:lnTo>
                  <a:pt x="1919" y="141"/>
                </a:lnTo>
                <a:lnTo>
                  <a:pt x="1923" y="135"/>
                </a:lnTo>
                <a:lnTo>
                  <a:pt x="1928" y="129"/>
                </a:lnTo>
                <a:lnTo>
                  <a:pt x="1933" y="122"/>
                </a:lnTo>
                <a:lnTo>
                  <a:pt x="1938" y="117"/>
                </a:lnTo>
                <a:lnTo>
                  <a:pt x="1945" y="112"/>
                </a:lnTo>
                <a:lnTo>
                  <a:pt x="1952" y="107"/>
                </a:lnTo>
                <a:lnTo>
                  <a:pt x="1960" y="103"/>
                </a:lnTo>
                <a:lnTo>
                  <a:pt x="1970" y="100"/>
                </a:lnTo>
                <a:lnTo>
                  <a:pt x="1980" y="97"/>
                </a:lnTo>
                <a:lnTo>
                  <a:pt x="1991" y="95"/>
                </a:lnTo>
                <a:lnTo>
                  <a:pt x="2004" y="94"/>
                </a:lnTo>
                <a:lnTo>
                  <a:pt x="2016" y="94"/>
                </a:lnTo>
                <a:lnTo>
                  <a:pt x="2037" y="94"/>
                </a:lnTo>
                <a:lnTo>
                  <a:pt x="2057" y="96"/>
                </a:lnTo>
                <a:lnTo>
                  <a:pt x="2075" y="100"/>
                </a:lnTo>
                <a:lnTo>
                  <a:pt x="2092" y="104"/>
                </a:lnTo>
                <a:lnTo>
                  <a:pt x="2106" y="108"/>
                </a:lnTo>
                <a:lnTo>
                  <a:pt x="2120" y="113"/>
                </a:lnTo>
                <a:lnTo>
                  <a:pt x="2131" y="118"/>
                </a:lnTo>
                <a:lnTo>
                  <a:pt x="2140" y="122"/>
                </a:lnTo>
                <a:lnTo>
                  <a:pt x="2167" y="31"/>
                </a:lnTo>
                <a:lnTo>
                  <a:pt x="2155" y="25"/>
                </a:lnTo>
                <a:lnTo>
                  <a:pt x="2139" y="20"/>
                </a:lnTo>
                <a:lnTo>
                  <a:pt x="2124" y="14"/>
                </a:lnTo>
                <a:lnTo>
                  <a:pt x="2106" y="9"/>
                </a:lnTo>
                <a:lnTo>
                  <a:pt x="2087" y="6"/>
                </a:lnTo>
                <a:lnTo>
                  <a:pt x="2065" y="3"/>
                </a:lnTo>
                <a:lnTo>
                  <a:pt x="2043" y="1"/>
                </a:lnTo>
                <a:lnTo>
                  <a:pt x="2019" y="0"/>
                </a:lnTo>
                <a:lnTo>
                  <a:pt x="1994" y="1"/>
                </a:lnTo>
                <a:lnTo>
                  <a:pt x="1971" y="4"/>
                </a:lnTo>
                <a:lnTo>
                  <a:pt x="1948" y="8"/>
                </a:lnTo>
                <a:lnTo>
                  <a:pt x="1928" y="14"/>
                </a:lnTo>
                <a:lnTo>
                  <a:pt x="1908" y="22"/>
                </a:lnTo>
                <a:lnTo>
                  <a:pt x="1890" y="30"/>
                </a:lnTo>
                <a:lnTo>
                  <a:pt x="1873" y="40"/>
                </a:lnTo>
                <a:lnTo>
                  <a:pt x="1859" y="51"/>
                </a:lnTo>
                <a:lnTo>
                  <a:pt x="1845" y="64"/>
                </a:lnTo>
                <a:lnTo>
                  <a:pt x="1833" y="77"/>
                </a:lnTo>
                <a:lnTo>
                  <a:pt x="1823" y="93"/>
                </a:lnTo>
                <a:lnTo>
                  <a:pt x="1815" y="108"/>
                </a:lnTo>
                <a:lnTo>
                  <a:pt x="1808" y="124"/>
                </a:lnTo>
                <a:lnTo>
                  <a:pt x="1803" y="142"/>
                </a:lnTo>
                <a:lnTo>
                  <a:pt x="1800" y="159"/>
                </a:lnTo>
                <a:lnTo>
                  <a:pt x="1799" y="179"/>
                </a:lnTo>
                <a:lnTo>
                  <a:pt x="1800" y="194"/>
                </a:lnTo>
                <a:lnTo>
                  <a:pt x="1802" y="211"/>
                </a:lnTo>
                <a:lnTo>
                  <a:pt x="1806" y="225"/>
                </a:lnTo>
                <a:lnTo>
                  <a:pt x="1811" y="240"/>
                </a:lnTo>
                <a:lnTo>
                  <a:pt x="1818" y="253"/>
                </a:lnTo>
                <a:lnTo>
                  <a:pt x="1825" y="265"/>
                </a:lnTo>
                <a:lnTo>
                  <a:pt x="1834" y="277"/>
                </a:lnTo>
                <a:lnTo>
                  <a:pt x="1844" y="288"/>
                </a:lnTo>
                <a:lnTo>
                  <a:pt x="1857" y="299"/>
                </a:lnTo>
                <a:lnTo>
                  <a:pt x="1869" y="310"/>
                </a:lnTo>
                <a:lnTo>
                  <a:pt x="1882" y="319"/>
                </a:lnTo>
                <a:lnTo>
                  <a:pt x="1898" y="328"/>
                </a:lnTo>
                <a:lnTo>
                  <a:pt x="1913" y="336"/>
                </a:lnTo>
                <a:lnTo>
                  <a:pt x="1931" y="345"/>
                </a:lnTo>
                <a:lnTo>
                  <a:pt x="1948" y="352"/>
                </a:lnTo>
                <a:lnTo>
                  <a:pt x="1967" y="359"/>
                </a:lnTo>
                <a:lnTo>
                  <a:pt x="1994" y="369"/>
                </a:lnTo>
                <a:lnTo>
                  <a:pt x="2017" y="381"/>
                </a:lnTo>
                <a:lnTo>
                  <a:pt x="2027" y="386"/>
                </a:lnTo>
                <a:lnTo>
                  <a:pt x="2036" y="392"/>
                </a:lnTo>
                <a:lnTo>
                  <a:pt x="2044" y="397"/>
                </a:lnTo>
                <a:lnTo>
                  <a:pt x="2051" y="403"/>
                </a:lnTo>
                <a:lnTo>
                  <a:pt x="2057" y="409"/>
                </a:lnTo>
                <a:lnTo>
                  <a:pt x="2062" y="417"/>
                </a:lnTo>
                <a:lnTo>
                  <a:pt x="2067" y="423"/>
                </a:lnTo>
                <a:lnTo>
                  <a:pt x="2070" y="430"/>
                </a:lnTo>
                <a:lnTo>
                  <a:pt x="2073" y="437"/>
                </a:lnTo>
                <a:lnTo>
                  <a:pt x="2075" y="445"/>
                </a:lnTo>
                <a:lnTo>
                  <a:pt x="2077" y="454"/>
                </a:lnTo>
                <a:lnTo>
                  <a:pt x="2077" y="462"/>
                </a:lnTo>
                <a:lnTo>
                  <a:pt x="2077" y="471"/>
                </a:lnTo>
                <a:lnTo>
                  <a:pt x="2074" y="480"/>
                </a:lnTo>
                <a:lnTo>
                  <a:pt x="2072" y="489"/>
                </a:lnTo>
                <a:lnTo>
                  <a:pt x="2069" y="497"/>
                </a:lnTo>
                <a:lnTo>
                  <a:pt x="2065" y="504"/>
                </a:lnTo>
                <a:lnTo>
                  <a:pt x="2060" y="511"/>
                </a:lnTo>
                <a:lnTo>
                  <a:pt x="2054" y="517"/>
                </a:lnTo>
                <a:lnTo>
                  <a:pt x="2048" y="524"/>
                </a:lnTo>
                <a:lnTo>
                  <a:pt x="2040" y="529"/>
                </a:lnTo>
                <a:lnTo>
                  <a:pt x="2031" y="533"/>
                </a:lnTo>
                <a:lnTo>
                  <a:pt x="2022" y="537"/>
                </a:lnTo>
                <a:lnTo>
                  <a:pt x="2012" y="540"/>
                </a:lnTo>
                <a:lnTo>
                  <a:pt x="2002" y="543"/>
                </a:lnTo>
                <a:lnTo>
                  <a:pt x="1989" y="545"/>
                </a:lnTo>
                <a:lnTo>
                  <a:pt x="1977" y="546"/>
                </a:lnTo>
                <a:lnTo>
                  <a:pt x="1965" y="546"/>
                </a:lnTo>
                <a:lnTo>
                  <a:pt x="1943" y="546"/>
                </a:lnTo>
                <a:lnTo>
                  <a:pt x="1921" y="543"/>
                </a:lnTo>
                <a:lnTo>
                  <a:pt x="1901" y="540"/>
                </a:lnTo>
                <a:lnTo>
                  <a:pt x="1881" y="535"/>
                </a:lnTo>
                <a:lnTo>
                  <a:pt x="1863" y="529"/>
                </a:lnTo>
                <a:lnTo>
                  <a:pt x="1845" y="523"/>
                </a:lnTo>
                <a:lnTo>
                  <a:pt x="1829" y="514"/>
                </a:lnTo>
                <a:lnTo>
                  <a:pt x="1815" y="507"/>
                </a:lnTo>
                <a:lnTo>
                  <a:pt x="1789" y="601"/>
                </a:lnTo>
                <a:close/>
                <a:moveTo>
                  <a:pt x="1300" y="631"/>
                </a:moveTo>
                <a:lnTo>
                  <a:pt x="1300" y="408"/>
                </a:lnTo>
                <a:lnTo>
                  <a:pt x="1300" y="371"/>
                </a:lnTo>
                <a:lnTo>
                  <a:pt x="1299" y="335"/>
                </a:lnTo>
                <a:lnTo>
                  <a:pt x="1299" y="301"/>
                </a:lnTo>
                <a:lnTo>
                  <a:pt x="1298" y="269"/>
                </a:lnTo>
                <a:lnTo>
                  <a:pt x="1298" y="237"/>
                </a:lnTo>
                <a:lnTo>
                  <a:pt x="1297" y="205"/>
                </a:lnTo>
                <a:lnTo>
                  <a:pt x="1295" y="175"/>
                </a:lnTo>
                <a:lnTo>
                  <a:pt x="1294" y="144"/>
                </a:lnTo>
                <a:lnTo>
                  <a:pt x="1297" y="144"/>
                </a:lnTo>
                <a:lnTo>
                  <a:pt x="1308" y="170"/>
                </a:lnTo>
                <a:lnTo>
                  <a:pt x="1321" y="198"/>
                </a:lnTo>
                <a:lnTo>
                  <a:pt x="1335" y="224"/>
                </a:lnTo>
                <a:lnTo>
                  <a:pt x="1348" y="251"/>
                </a:lnTo>
                <a:lnTo>
                  <a:pt x="1362" y="279"/>
                </a:lnTo>
                <a:lnTo>
                  <a:pt x="1378" y="306"/>
                </a:lnTo>
                <a:lnTo>
                  <a:pt x="1392" y="332"/>
                </a:lnTo>
                <a:lnTo>
                  <a:pt x="1408" y="358"/>
                </a:lnTo>
                <a:lnTo>
                  <a:pt x="1569" y="631"/>
                </a:lnTo>
                <a:lnTo>
                  <a:pt x="1686" y="631"/>
                </a:lnTo>
                <a:lnTo>
                  <a:pt x="1686" y="10"/>
                </a:lnTo>
                <a:lnTo>
                  <a:pt x="1582" y="10"/>
                </a:lnTo>
                <a:lnTo>
                  <a:pt x="1582" y="226"/>
                </a:lnTo>
                <a:lnTo>
                  <a:pt x="1582" y="261"/>
                </a:lnTo>
                <a:lnTo>
                  <a:pt x="1582" y="295"/>
                </a:lnTo>
                <a:lnTo>
                  <a:pt x="1583" y="328"/>
                </a:lnTo>
                <a:lnTo>
                  <a:pt x="1584" y="360"/>
                </a:lnTo>
                <a:lnTo>
                  <a:pt x="1585" y="391"/>
                </a:lnTo>
                <a:lnTo>
                  <a:pt x="1587" y="422"/>
                </a:lnTo>
                <a:lnTo>
                  <a:pt x="1589" y="453"/>
                </a:lnTo>
                <a:lnTo>
                  <a:pt x="1592" y="484"/>
                </a:lnTo>
                <a:lnTo>
                  <a:pt x="1589" y="485"/>
                </a:lnTo>
                <a:lnTo>
                  <a:pt x="1578" y="459"/>
                </a:lnTo>
                <a:lnTo>
                  <a:pt x="1567" y="433"/>
                </a:lnTo>
                <a:lnTo>
                  <a:pt x="1555" y="407"/>
                </a:lnTo>
                <a:lnTo>
                  <a:pt x="1541" y="381"/>
                </a:lnTo>
                <a:lnTo>
                  <a:pt x="1528" y="355"/>
                </a:lnTo>
                <a:lnTo>
                  <a:pt x="1513" y="328"/>
                </a:lnTo>
                <a:lnTo>
                  <a:pt x="1499" y="302"/>
                </a:lnTo>
                <a:lnTo>
                  <a:pt x="1484" y="277"/>
                </a:lnTo>
                <a:lnTo>
                  <a:pt x="1324" y="10"/>
                </a:lnTo>
                <a:lnTo>
                  <a:pt x="1195" y="10"/>
                </a:lnTo>
                <a:lnTo>
                  <a:pt x="1195" y="631"/>
                </a:lnTo>
                <a:lnTo>
                  <a:pt x="1300" y="631"/>
                </a:lnTo>
                <a:close/>
                <a:moveTo>
                  <a:pt x="804" y="550"/>
                </a:moveTo>
                <a:lnTo>
                  <a:pt x="795" y="549"/>
                </a:lnTo>
                <a:lnTo>
                  <a:pt x="785" y="549"/>
                </a:lnTo>
                <a:lnTo>
                  <a:pt x="776" y="547"/>
                </a:lnTo>
                <a:lnTo>
                  <a:pt x="766" y="545"/>
                </a:lnTo>
                <a:lnTo>
                  <a:pt x="757" y="543"/>
                </a:lnTo>
                <a:lnTo>
                  <a:pt x="749" y="540"/>
                </a:lnTo>
                <a:lnTo>
                  <a:pt x="741" y="536"/>
                </a:lnTo>
                <a:lnTo>
                  <a:pt x="733" y="532"/>
                </a:lnTo>
                <a:lnTo>
                  <a:pt x="724" y="527"/>
                </a:lnTo>
                <a:lnTo>
                  <a:pt x="717" y="523"/>
                </a:lnTo>
                <a:lnTo>
                  <a:pt x="710" y="516"/>
                </a:lnTo>
                <a:lnTo>
                  <a:pt x="703" y="510"/>
                </a:lnTo>
                <a:lnTo>
                  <a:pt x="690" y="497"/>
                </a:lnTo>
                <a:lnTo>
                  <a:pt x="679" y="482"/>
                </a:lnTo>
                <a:lnTo>
                  <a:pt x="668" y="466"/>
                </a:lnTo>
                <a:lnTo>
                  <a:pt x="660" y="449"/>
                </a:lnTo>
                <a:lnTo>
                  <a:pt x="651" y="430"/>
                </a:lnTo>
                <a:lnTo>
                  <a:pt x="645" y="410"/>
                </a:lnTo>
                <a:lnTo>
                  <a:pt x="640" y="389"/>
                </a:lnTo>
                <a:lnTo>
                  <a:pt x="637" y="367"/>
                </a:lnTo>
                <a:lnTo>
                  <a:pt x="634" y="346"/>
                </a:lnTo>
                <a:lnTo>
                  <a:pt x="634" y="322"/>
                </a:lnTo>
                <a:lnTo>
                  <a:pt x="634" y="299"/>
                </a:lnTo>
                <a:lnTo>
                  <a:pt x="636" y="277"/>
                </a:lnTo>
                <a:lnTo>
                  <a:pt x="640" y="255"/>
                </a:lnTo>
                <a:lnTo>
                  <a:pt x="645" y="235"/>
                </a:lnTo>
                <a:lnTo>
                  <a:pt x="651" y="214"/>
                </a:lnTo>
                <a:lnTo>
                  <a:pt x="659" y="194"/>
                </a:lnTo>
                <a:lnTo>
                  <a:pt x="668" y="177"/>
                </a:lnTo>
                <a:lnTo>
                  <a:pt x="677" y="160"/>
                </a:lnTo>
                <a:lnTo>
                  <a:pt x="689" y="145"/>
                </a:lnTo>
                <a:lnTo>
                  <a:pt x="702" y="132"/>
                </a:lnTo>
                <a:lnTo>
                  <a:pt x="709" y="126"/>
                </a:lnTo>
                <a:lnTo>
                  <a:pt x="716" y="119"/>
                </a:lnTo>
                <a:lnTo>
                  <a:pt x="723" y="114"/>
                </a:lnTo>
                <a:lnTo>
                  <a:pt x="732" y="109"/>
                </a:lnTo>
                <a:lnTo>
                  <a:pt x="740" y="105"/>
                </a:lnTo>
                <a:lnTo>
                  <a:pt x="748" y="102"/>
                </a:lnTo>
                <a:lnTo>
                  <a:pt x="757" y="99"/>
                </a:lnTo>
                <a:lnTo>
                  <a:pt x="766" y="96"/>
                </a:lnTo>
                <a:lnTo>
                  <a:pt x="776" y="94"/>
                </a:lnTo>
                <a:lnTo>
                  <a:pt x="786" y="92"/>
                </a:lnTo>
                <a:lnTo>
                  <a:pt x="795" y="91"/>
                </a:lnTo>
                <a:lnTo>
                  <a:pt x="807" y="91"/>
                </a:lnTo>
                <a:lnTo>
                  <a:pt x="817" y="91"/>
                </a:lnTo>
                <a:lnTo>
                  <a:pt x="827" y="92"/>
                </a:lnTo>
                <a:lnTo>
                  <a:pt x="836" y="94"/>
                </a:lnTo>
                <a:lnTo>
                  <a:pt x="846" y="96"/>
                </a:lnTo>
                <a:lnTo>
                  <a:pt x="855" y="99"/>
                </a:lnTo>
                <a:lnTo>
                  <a:pt x="864" y="102"/>
                </a:lnTo>
                <a:lnTo>
                  <a:pt x="872" y="106"/>
                </a:lnTo>
                <a:lnTo>
                  <a:pt x="881" y="110"/>
                </a:lnTo>
                <a:lnTo>
                  <a:pt x="889" y="114"/>
                </a:lnTo>
                <a:lnTo>
                  <a:pt x="896" y="120"/>
                </a:lnTo>
                <a:lnTo>
                  <a:pt x="903" y="126"/>
                </a:lnTo>
                <a:lnTo>
                  <a:pt x="910" y="132"/>
                </a:lnTo>
                <a:lnTo>
                  <a:pt x="923" y="145"/>
                </a:lnTo>
                <a:lnTo>
                  <a:pt x="934" y="160"/>
                </a:lnTo>
                <a:lnTo>
                  <a:pt x="944" y="177"/>
                </a:lnTo>
                <a:lnTo>
                  <a:pt x="952" y="194"/>
                </a:lnTo>
                <a:lnTo>
                  <a:pt x="961" y="214"/>
                </a:lnTo>
                <a:lnTo>
                  <a:pt x="967" y="234"/>
                </a:lnTo>
                <a:lnTo>
                  <a:pt x="971" y="254"/>
                </a:lnTo>
                <a:lnTo>
                  <a:pt x="974" y="275"/>
                </a:lnTo>
                <a:lnTo>
                  <a:pt x="976" y="296"/>
                </a:lnTo>
                <a:lnTo>
                  <a:pt x="977" y="318"/>
                </a:lnTo>
                <a:lnTo>
                  <a:pt x="976" y="343"/>
                </a:lnTo>
                <a:lnTo>
                  <a:pt x="974" y="365"/>
                </a:lnTo>
                <a:lnTo>
                  <a:pt x="971" y="388"/>
                </a:lnTo>
                <a:lnTo>
                  <a:pt x="966" y="409"/>
                </a:lnTo>
                <a:lnTo>
                  <a:pt x="960" y="430"/>
                </a:lnTo>
                <a:lnTo>
                  <a:pt x="951" y="449"/>
                </a:lnTo>
                <a:lnTo>
                  <a:pt x="943" y="467"/>
                </a:lnTo>
                <a:lnTo>
                  <a:pt x="933" y="482"/>
                </a:lnTo>
                <a:lnTo>
                  <a:pt x="921" y="498"/>
                </a:lnTo>
                <a:lnTo>
                  <a:pt x="908" y="511"/>
                </a:lnTo>
                <a:lnTo>
                  <a:pt x="901" y="517"/>
                </a:lnTo>
                <a:lnTo>
                  <a:pt x="894" y="523"/>
                </a:lnTo>
                <a:lnTo>
                  <a:pt x="887" y="528"/>
                </a:lnTo>
                <a:lnTo>
                  <a:pt x="878" y="532"/>
                </a:lnTo>
                <a:lnTo>
                  <a:pt x="870" y="536"/>
                </a:lnTo>
                <a:lnTo>
                  <a:pt x="862" y="540"/>
                </a:lnTo>
                <a:lnTo>
                  <a:pt x="854" y="543"/>
                </a:lnTo>
                <a:lnTo>
                  <a:pt x="845" y="545"/>
                </a:lnTo>
                <a:lnTo>
                  <a:pt x="835" y="547"/>
                </a:lnTo>
                <a:lnTo>
                  <a:pt x="826" y="549"/>
                </a:lnTo>
                <a:lnTo>
                  <a:pt x="816" y="549"/>
                </a:lnTo>
                <a:lnTo>
                  <a:pt x="805" y="550"/>
                </a:lnTo>
                <a:lnTo>
                  <a:pt x="804" y="550"/>
                </a:lnTo>
                <a:close/>
                <a:moveTo>
                  <a:pt x="802" y="641"/>
                </a:moveTo>
                <a:lnTo>
                  <a:pt x="818" y="641"/>
                </a:lnTo>
                <a:lnTo>
                  <a:pt x="833" y="640"/>
                </a:lnTo>
                <a:lnTo>
                  <a:pt x="849" y="638"/>
                </a:lnTo>
                <a:lnTo>
                  <a:pt x="863" y="636"/>
                </a:lnTo>
                <a:lnTo>
                  <a:pt x="878" y="633"/>
                </a:lnTo>
                <a:lnTo>
                  <a:pt x="893" y="629"/>
                </a:lnTo>
                <a:lnTo>
                  <a:pt x="906" y="624"/>
                </a:lnTo>
                <a:lnTo>
                  <a:pt x="920" y="619"/>
                </a:lnTo>
                <a:lnTo>
                  <a:pt x="933" y="613"/>
                </a:lnTo>
                <a:lnTo>
                  <a:pt x="946" y="607"/>
                </a:lnTo>
                <a:lnTo>
                  <a:pt x="959" y="600"/>
                </a:lnTo>
                <a:lnTo>
                  <a:pt x="970" y="593"/>
                </a:lnTo>
                <a:lnTo>
                  <a:pt x="982" y="584"/>
                </a:lnTo>
                <a:lnTo>
                  <a:pt x="993" y="575"/>
                </a:lnTo>
                <a:lnTo>
                  <a:pt x="1004" y="566"/>
                </a:lnTo>
                <a:lnTo>
                  <a:pt x="1013" y="556"/>
                </a:lnTo>
                <a:lnTo>
                  <a:pt x="1023" y="545"/>
                </a:lnTo>
                <a:lnTo>
                  <a:pt x="1033" y="533"/>
                </a:lnTo>
                <a:lnTo>
                  <a:pt x="1041" y="522"/>
                </a:lnTo>
                <a:lnTo>
                  <a:pt x="1049" y="509"/>
                </a:lnTo>
                <a:lnTo>
                  <a:pt x="1056" y="496"/>
                </a:lnTo>
                <a:lnTo>
                  <a:pt x="1063" y="482"/>
                </a:lnTo>
                <a:lnTo>
                  <a:pt x="1070" y="468"/>
                </a:lnTo>
                <a:lnTo>
                  <a:pt x="1076" y="453"/>
                </a:lnTo>
                <a:lnTo>
                  <a:pt x="1081" y="437"/>
                </a:lnTo>
                <a:lnTo>
                  <a:pt x="1085" y="422"/>
                </a:lnTo>
                <a:lnTo>
                  <a:pt x="1089" y="405"/>
                </a:lnTo>
                <a:lnTo>
                  <a:pt x="1092" y="388"/>
                </a:lnTo>
                <a:lnTo>
                  <a:pt x="1094" y="370"/>
                </a:lnTo>
                <a:lnTo>
                  <a:pt x="1096" y="352"/>
                </a:lnTo>
                <a:lnTo>
                  <a:pt x="1097" y="333"/>
                </a:lnTo>
                <a:lnTo>
                  <a:pt x="1097" y="314"/>
                </a:lnTo>
                <a:lnTo>
                  <a:pt x="1097" y="297"/>
                </a:lnTo>
                <a:lnTo>
                  <a:pt x="1096" y="281"/>
                </a:lnTo>
                <a:lnTo>
                  <a:pt x="1095" y="265"/>
                </a:lnTo>
                <a:lnTo>
                  <a:pt x="1093" y="250"/>
                </a:lnTo>
                <a:lnTo>
                  <a:pt x="1090" y="235"/>
                </a:lnTo>
                <a:lnTo>
                  <a:pt x="1087" y="219"/>
                </a:lnTo>
                <a:lnTo>
                  <a:pt x="1083" y="205"/>
                </a:lnTo>
                <a:lnTo>
                  <a:pt x="1078" y="190"/>
                </a:lnTo>
                <a:lnTo>
                  <a:pt x="1073" y="176"/>
                </a:lnTo>
                <a:lnTo>
                  <a:pt x="1068" y="163"/>
                </a:lnTo>
                <a:lnTo>
                  <a:pt x="1061" y="149"/>
                </a:lnTo>
                <a:lnTo>
                  <a:pt x="1054" y="137"/>
                </a:lnTo>
                <a:lnTo>
                  <a:pt x="1047" y="124"/>
                </a:lnTo>
                <a:lnTo>
                  <a:pt x="1039" y="113"/>
                </a:lnTo>
                <a:lnTo>
                  <a:pt x="1031" y="102"/>
                </a:lnTo>
                <a:lnTo>
                  <a:pt x="1021" y="91"/>
                </a:lnTo>
                <a:lnTo>
                  <a:pt x="1012" y="80"/>
                </a:lnTo>
                <a:lnTo>
                  <a:pt x="1002" y="71"/>
                </a:lnTo>
                <a:lnTo>
                  <a:pt x="991" y="62"/>
                </a:lnTo>
                <a:lnTo>
                  <a:pt x="980" y="52"/>
                </a:lnTo>
                <a:lnTo>
                  <a:pt x="969" y="44"/>
                </a:lnTo>
                <a:lnTo>
                  <a:pt x="957" y="37"/>
                </a:lnTo>
                <a:lnTo>
                  <a:pt x="944" y="30"/>
                </a:lnTo>
                <a:lnTo>
                  <a:pt x="932" y="24"/>
                </a:lnTo>
                <a:lnTo>
                  <a:pt x="917" y="19"/>
                </a:lnTo>
                <a:lnTo>
                  <a:pt x="904" y="13"/>
                </a:lnTo>
                <a:lnTo>
                  <a:pt x="890" y="9"/>
                </a:lnTo>
                <a:lnTo>
                  <a:pt x="874" y="6"/>
                </a:lnTo>
                <a:lnTo>
                  <a:pt x="859" y="3"/>
                </a:lnTo>
                <a:lnTo>
                  <a:pt x="844" y="2"/>
                </a:lnTo>
                <a:lnTo>
                  <a:pt x="827" y="0"/>
                </a:lnTo>
                <a:lnTo>
                  <a:pt x="811" y="0"/>
                </a:lnTo>
                <a:lnTo>
                  <a:pt x="794" y="0"/>
                </a:lnTo>
                <a:lnTo>
                  <a:pt x="778" y="2"/>
                </a:lnTo>
                <a:lnTo>
                  <a:pt x="762" y="3"/>
                </a:lnTo>
                <a:lnTo>
                  <a:pt x="747" y="6"/>
                </a:lnTo>
                <a:lnTo>
                  <a:pt x="733" y="9"/>
                </a:lnTo>
                <a:lnTo>
                  <a:pt x="718" y="13"/>
                </a:lnTo>
                <a:lnTo>
                  <a:pt x="704" y="19"/>
                </a:lnTo>
                <a:lnTo>
                  <a:pt x="690" y="24"/>
                </a:lnTo>
                <a:lnTo>
                  <a:pt x="677" y="30"/>
                </a:lnTo>
                <a:lnTo>
                  <a:pt x="665" y="37"/>
                </a:lnTo>
                <a:lnTo>
                  <a:pt x="652" y="44"/>
                </a:lnTo>
                <a:lnTo>
                  <a:pt x="640" y="52"/>
                </a:lnTo>
                <a:lnTo>
                  <a:pt x="629" y="62"/>
                </a:lnTo>
                <a:lnTo>
                  <a:pt x="617" y="71"/>
                </a:lnTo>
                <a:lnTo>
                  <a:pt x="607" y="80"/>
                </a:lnTo>
                <a:lnTo>
                  <a:pt x="597" y="92"/>
                </a:lnTo>
                <a:lnTo>
                  <a:pt x="588" y="102"/>
                </a:lnTo>
                <a:lnTo>
                  <a:pt x="578" y="114"/>
                </a:lnTo>
                <a:lnTo>
                  <a:pt x="570" y="126"/>
                </a:lnTo>
                <a:lnTo>
                  <a:pt x="562" y="139"/>
                </a:lnTo>
                <a:lnTo>
                  <a:pt x="555" y="151"/>
                </a:lnTo>
                <a:lnTo>
                  <a:pt x="549" y="166"/>
                </a:lnTo>
                <a:lnTo>
                  <a:pt x="542" y="179"/>
                </a:lnTo>
                <a:lnTo>
                  <a:pt x="536" y="194"/>
                </a:lnTo>
                <a:lnTo>
                  <a:pt x="531" y="209"/>
                </a:lnTo>
                <a:lnTo>
                  <a:pt x="527" y="224"/>
                </a:lnTo>
                <a:lnTo>
                  <a:pt x="524" y="241"/>
                </a:lnTo>
                <a:lnTo>
                  <a:pt x="521" y="256"/>
                </a:lnTo>
                <a:lnTo>
                  <a:pt x="518" y="273"/>
                </a:lnTo>
                <a:lnTo>
                  <a:pt x="517" y="290"/>
                </a:lnTo>
                <a:lnTo>
                  <a:pt x="516" y="308"/>
                </a:lnTo>
                <a:lnTo>
                  <a:pt x="515" y="325"/>
                </a:lnTo>
                <a:lnTo>
                  <a:pt x="516" y="342"/>
                </a:lnTo>
                <a:lnTo>
                  <a:pt x="517" y="359"/>
                </a:lnTo>
                <a:lnTo>
                  <a:pt x="518" y="374"/>
                </a:lnTo>
                <a:lnTo>
                  <a:pt x="520" y="391"/>
                </a:lnTo>
                <a:lnTo>
                  <a:pt x="523" y="406"/>
                </a:lnTo>
                <a:lnTo>
                  <a:pt x="526" y="422"/>
                </a:lnTo>
                <a:lnTo>
                  <a:pt x="530" y="436"/>
                </a:lnTo>
                <a:lnTo>
                  <a:pt x="535" y="452"/>
                </a:lnTo>
                <a:lnTo>
                  <a:pt x="540" y="465"/>
                </a:lnTo>
                <a:lnTo>
                  <a:pt x="547" y="479"/>
                </a:lnTo>
                <a:lnTo>
                  <a:pt x="553" y="492"/>
                </a:lnTo>
                <a:lnTo>
                  <a:pt x="559" y="505"/>
                </a:lnTo>
                <a:lnTo>
                  <a:pt x="567" y="517"/>
                </a:lnTo>
                <a:lnTo>
                  <a:pt x="575" y="529"/>
                </a:lnTo>
                <a:lnTo>
                  <a:pt x="584" y="540"/>
                </a:lnTo>
                <a:lnTo>
                  <a:pt x="593" y="551"/>
                </a:lnTo>
                <a:lnTo>
                  <a:pt x="602" y="562"/>
                </a:lnTo>
                <a:lnTo>
                  <a:pt x="612" y="571"/>
                </a:lnTo>
                <a:lnTo>
                  <a:pt x="623" y="580"/>
                </a:lnTo>
                <a:lnTo>
                  <a:pt x="634" y="588"/>
                </a:lnTo>
                <a:lnTo>
                  <a:pt x="645" y="597"/>
                </a:lnTo>
                <a:lnTo>
                  <a:pt x="658" y="604"/>
                </a:lnTo>
                <a:lnTo>
                  <a:pt x="670" y="611"/>
                </a:lnTo>
                <a:lnTo>
                  <a:pt x="682" y="617"/>
                </a:lnTo>
                <a:lnTo>
                  <a:pt x="696" y="622"/>
                </a:lnTo>
                <a:lnTo>
                  <a:pt x="710" y="628"/>
                </a:lnTo>
                <a:lnTo>
                  <a:pt x="724" y="632"/>
                </a:lnTo>
                <a:lnTo>
                  <a:pt x="739" y="635"/>
                </a:lnTo>
                <a:lnTo>
                  <a:pt x="753" y="638"/>
                </a:lnTo>
                <a:lnTo>
                  <a:pt x="769" y="640"/>
                </a:lnTo>
                <a:lnTo>
                  <a:pt x="785" y="641"/>
                </a:lnTo>
                <a:lnTo>
                  <a:pt x="801" y="641"/>
                </a:lnTo>
                <a:lnTo>
                  <a:pt x="802" y="641"/>
                </a:lnTo>
                <a:close/>
                <a:moveTo>
                  <a:pt x="458" y="523"/>
                </a:moveTo>
                <a:lnTo>
                  <a:pt x="447" y="528"/>
                </a:lnTo>
                <a:lnTo>
                  <a:pt x="434" y="532"/>
                </a:lnTo>
                <a:lnTo>
                  <a:pt x="418" y="536"/>
                </a:lnTo>
                <a:lnTo>
                  <a:pt x="403" y="539"/>
                </a:lnTo>
                <a:lnTo>
                  <a:pt x="386" y="542"/>
                </a:lnTo>
                <a:lnTo>
                  <a:pt x="370" y="544"/>
                </a:lnTo>
                <a:lnTo>
                  <a:pt x="352" y="545"/>
                </a:lnTo>
                <a:lnTo>
                  <a:pt x="335" y="545"/>
                </a:lnTo>
                <a:lnTo>
                  <a:pt x="323" y="545"/>
                </a:lnTo>
                <a:lnTo>
                  <a:pt x="310" y="544"/>
                </a:lnTo>
                <a:lnTo>
                  <a:pt x="298" y="543"/>
                </a:lnTo>
                <a:lnTo>
                  <a:pt x="287" y="541"/>
                </a:lnTo>
                <a:lnTo>
                  <a:pt x="275" y="539"/>
                </a:lnTo>
                <a:lnTo>
                  <a:pt x="265" y="537"/>
                </a:lnTo>
                <a:lnTo>
                  <a:pt x="254" y="534"/>
                </a:lnTo>
                <a:lnTo>
                  <a:pt x="243" y="530"/>
                </a:lnTo>
                <a:lnTo>
                  <a:pt x="234" y="526"/>
                </a:lnTo>
                <a:lnTo>
                  <a:pt x="225" y="522"/>
                </a:lnTo>
                <a:lnTo>
                  <a:pt x="216" y="516"/>
                </a:lnTo>
                <a:lnTo>
                  <a:pt x="207" y="511"/>
                </a:lnTo>
                <a:lnTo>
                  <a:pt x="198" y="505"/>
                </a:lnTo>
                <a:lnTo>
                  <a:pt x="191" y="499"/>
                </a:lnTo>
                <a:lnTo>
                  <a:pt x="183" y="492"/>
                </a:lnTo>
                <a:lnTo>
                  <a:pt x="177" y="486"/>
                </a:lnTo>
                <a:lnTo>
                  <a:pt x="169" y="477"/>
                </a:lnTo>
                <a:lnTo>
                  <a:pt x="163" y="470"/>
                </a:lnTo>
                <a:lnTo>
                  <a:pt x="157" y="462"/>
                </a:lnTo>
                <a:lnTo>
                  <a:pt x="152" y="453"/>
                </a:lnTo>
                <a:lnTo>
                  <a:pt x="147" y="443"/>
                </a:lnTo>
                <a:lnTo>
                  <a:pt x="142" y="434"/>
                </a:lnTo>
                <a:lnTo>
                  <a:pt x="138" y="425"/>
                </a:lnTo>
                <a:lnTo>
                  <a:pt x="134" y="415"/>
                </a:lnTo>
                <a:lnTo>
                  <a:pt x="127" y="393"/>
                </a:lnTo>
                <a:lnTo>
                  <a:pt x="123" y="371"/>
                </a:lnTo>
                <a:lnTo>
                  <a:pt x="120" y="347"/>
                </a:lnTo>
                <a:lnTo>
                  <a:pt x="119" y="322"/>
                </a:lnTo>
                <a:lnTo>
                  <a:pt x="119" y="309"/>
                </a:lnTo>
                <a:lnTo>
                  <a:pt x="120" y="295"/>
                </a:lnTo>
                <a:lnTo>
                  <a:pt x="122" y="282"/>
                </a:lnTo>
                <a:lnTo>
                  <a:pt x="123" y="270"/>
                </a:lnTo>
                <a:lnTo>
                  <a:pt x="125" y="257"/>
                </a:lnTo>
                <a:lnTo>
                  <a:pt x="128" y="246"/>
                </a:lnTo>
                <a:lnTo>
                  <a:pt x="131" y="235"/>
                </a:lnTo>
                <a:lnTo>
                  <a:pt x="136" y="223"/>
                </a:lnTo>
                <a:lnTo>
                  <a:pt x="140" y="213"/>
                </a:lnTo>
                <a:lnTo>
                  <a:pt x="145" y="203"/>
                </a:lnTo>
                <a:lnTo>
                  <a:pt x="149" y="193"/>
                </a:lnTo>
                <a:lnTo>
                  <a:pt x="155" y="184"/>
                </a:lnTo>
                <a:lnTo>
                  <a:pt x="160" y="176"/>
                </a:lnTo>
                <a:lnTo>
                  <a:pt x="167" y="168"/>
                </a:lnTo>
                <a:lnTo>
                  <a:pt x="174" y="159"/>
                </a:lnTo>
                <a:lnTo>
                  <a:pt x="181" y="152"/>
                </a:lnTo>
                <a:lnTo>
                  <a:pt x="188" y="145"/>
                </a:lnTo>
                <a:lnTo>
                  <a:pt x="196" y="139"/>
                </a:lnTo>
                <a:lnTo>
                  <a:pt x="204" y="133"/>
                </a:lnTo>
                <a:lnTo>
                  <a:pt x="213" y="127"/>
                </a:lnTo>
                <a:lnTo>
                  <a:pt x="221" y="121"/>
                </a:lnTo>
                <a:lnTo>
                  <a:pt x="230" y="117"/>
                </a:lnTo>
                <a:lnTo>
                  <a:pt x="239" y="112"/>
                </a:lnTo>
                <a:lnTo>
                  <a:pt x="250" y="109"/>
                </a:lnTo>
                <a:lnTo>
                  <a:pt x="270" y="102"/>
                </a:lnTo>
                <a:lnTo>
                  <a:pt x="291" y="98"/>
                </a:lnTo>
                <a:lnTo>
                  <a:pt x="313" y="95"/>
                </a:lnTo>
                <a:lnTo>
                  <a:pt x="337" y="94"/>
                </a:lnTo>
                <a:lnTo>
                  <a:pt x="355" y="95"/>
                </a:lnTo>
                <a:lnTo>
                  <a:pt x="373" y="96"/>
                </a:lnTo>
                <a:lnTo>
                  <a:pt x="389" y="98"/>
                </a:lnTo>
                <a:lnTo>
                  <a:pt x="405" y="101"/>
                </a:lnTo>
                <a:lnTo>
                  <a:pt x="420" y="105"/>
                </a:lnTo>
                <a:lnTo>
                  <a:pt x="434" y="109"/>
                </a:lnTo>
                <a:lnTo>
                  <a:pt x="446" y="113"/>
                </a:lnTo>
                <a:lnTo>
                  <a:pt x="457" y="118"/>
                </a:lnTo>
                <a:lnTo>
                  <a:pt x="482" y="28"/>
                </a:lnTo>
                <a:lnTo>
                  <a:pt x="473" y="24"/>
                </a:lnTo>
                <a:lnTo>
                  <a:pt x="459" y="19"/>
                </a:lnTo>
                <a:lnTo>
                  <a:pt x="444" y="13"/>
                </a:lnTo>
                <a:lnTo>
                  <a:pt x="426" y="9"/>
                </a:lnTo>
                <a:lnTo>
                  <a:pt x="406" y="6"/>
                </a:lnTo>
                <a:lnTo>
                  <a:pt x="383" y="3"/>
                </a:lnTo>
                <a:lnTo>
                  <a:pt x="359" y="1"/>
                </a:lnTo>
                <a:lnTo>
                  <a:pt x="332" y="0"/>
                </a:lnTo>
                <a:lnTo>
                  <a:pt x="314" y="1"/>
                </a:lnTo>
                <a:lnTo>
                  <a:pt x="297" y="2"/>
                </a:lnTo>
                <a:lnTo>
                  <a:pt x="280" y="4"/>
                </a:lnTo>
                <a:lnTo>
                  <a:pt x="263" y="6"/>
                </a:lnTo>
                <a:lnTo>
                  <a:pt x="247" y="9"/>
                </a:lnTo>
                <a:lnTo>
                  <a:pt x="231" y="13"/>
                </a:lnTo>
                <a:lnTo>
                  <a:pt x="216" y="17"/>
                </a:lnTo>
                <a:lnTo>
                  <a:pt x="200" y="23"/>
                </a:lnTo>
                <a:lnTo>
                  <a:pt x="185" y="29"/>
                </a:lnTo>
                <a:lnTo>
                  <a:pt x="172" y="35"/>
                </a:lnTo>
                <a:lnTo>
                  <a:pt x="157" y="42"/>
                </a:lnTo>
                <a:lnTo>
                  <a:pt x="144" y="50"/>
                </a:lnTo>
                <a:lnTo>
                  <a:pt x="130" y="59"/>
                </a:lnTo>
                <a:lnTo>
                  <a:pt x="118" y="68"/>
                </a:lnTo>
                <a:lnTo>
                  <a:pt x="107" y="77"/>
                </a:lnTo>
                <a:lnTo>
                  <a:pt x="94" y="87"/>
                </a:lnTo>
                <a:lnTo>
                  <a:pt x="84" y="99"/>
                </a:lnTo>
                <a:lnTo>
                  <a:pt x="74" y="110"/>
                </a:lnTo>
                <a:lnTo>
                  <a:pt x="65" y="122"/>
                </a:lnTo>
                <a:lnTo>
                  <a:pt x="55" y="135"/>
                </a:lnTo>
                <a:lnTo>
                  <a:pt x="47" y="148"/>
                </a:lnTo>
                <a:lnTo>
                  <a:pt x="39" y="162"/>
                </a:lnTo>
                <a:lnTo>
                  <a:pt x="32" y="176"/>
                </a:lnTo>
                <a:lnTo>
                  <a:pt x="26" y="190"/>
                </a:lnTo>
                <a:lnTo>
                  <a:pt x="19" y="206"/>
                </a:lnTo>
                <a:lnTo>
                  <a:pt x="14" y="222"/>
                </a:lnTo>
                <a:lnTo>
                  <a:pt x="10" y="239"/>
                </a:lnTo>
                <a:lnTo>
                  <a:pt x="6" y="255"/>
                </a:lnTo>
                <a:lnTo>
                  <a:pt x="4" y="273"/>
                </a:lnTo>
                <a:lnTo>
                  <a:pt x="2" y="290"/>
                </a:lnTo>
                <a:lnTo>
                  <a:pt x="1" y="309"/>
                </a:lnTo>
                <a:lnTo>
                  <a:pt x="0" y="328"/>
                </a:lnTo>
                <a:lnTo>
                  <a:pt x="1" y="346"/>
                </a:lnTo>
                <a:lnTo>
                  <a:pt x="2" y="362"/>
                </a:lnTo>
                <a:lnTo>
                  <a:pt x="3" y="380"/>
                </a:lnTo>
                <a:lnTo>
                  <a:pt x="6" y="395"/>
                </a:lnTo>
                <a:lnTo>
                  <a:pt x="9" y="412"/>
                </a:lnTo>
                <a:lnTo>
                  <a:pt x="12" y="427"/>
                </a:lnTo>
                <a:lnTo>
                  <a:pt x="16" y="441"/>
                </a:lnTo>
                <a:lnTo>
                  <a:pt x="22" y="457"/>
                </a:lnTo>
                <a:lnTo>
                  <a:pt x="28" y="470"/>
                </a:lnTo>
                <a:lnTo>
                  <a:pt x="34" y="484"/>
                </a:lnTo>
                <a:lnTo>
                  <a:pt x="41" y="497"/>
                </a:lnTo>
                <a:lnTo>
                  <a:pt x="48" y="509"/>
                </a:lnTo>
                <a:lnTo>
                  <a:pt x="56" y="522"/>
                </a:lnTo>
                <a:lnTo>
                  <a:pt x="66" y="534"/>
                </a:lnTo>
                <a:lnTo>
                  <a:pt x="75" y="544"/>
                </a:lnTo>
                <a:lnTo>
                  <a:pt x="84" y="555"/>
                </a:lnTo>
                <a:lnTo>
                  <a:pt x="95" y="565"/>
                </a:lnTo>
                <a:lnTo>
                  <a:pt x="106" y="574"/>
                </a:lnTo>
                <a:lnTo>
                  <a:pt x="118" y="583"/>
                </a:lnTo>
                <a:lnTo>
                  <a:pt x="130" y="592"/>
                </a:lnTo>
                <a:lnTo>
                  <a:pt x="143" y="599"/>
                </a:lnTo>
                <a:lnTo>
                  <a:pt x="156" y="606"/>
                </a:lnTo>
                <a:lnTo>
                  <a:pt x="169" y="612"/>
                </a:lnTo>
                <a:lnTo>
                  <a:pt x="184" y="618"/>
                </a:lnTo>
                <a:lnTo>
                  <a:pt x="199" y="623"/>
                </a:lnTo>
                <a:lnTo>
                  <a:pt x="215" y="628"/>
                </a:lnTo>
                <a:lnTo>
                  <a:pt x="230" y="632"/>
                </a:lnTo>
                <a:lnTo>
                  <a:pt x="247" y="635"/>
                </a:lnTo>
                <a:lnTo>
                  <a:pt x="263" y="637"/>
                </a:lnTo>
                <a:lnTo>
                  <a:pt x="280" y="639"/>
                </a:lnTo>
                <a:lnTo>
                  <a:pt x="298" y="640"/>
                </a:lnTo>
                <a:lnTo>
                  <a:pt x="316" y="641"/>
                </a:lnTo>
                <a:lnTo>
                  <a:pt x="344" y="640"/>
                </a:lnTo>
                <a:lnTo>
                  <a:pt x="370" y="638"/>
                </a:lnTo>
                <a:lnTo>
                  <a:pt x="393" y="635"/>
                </a:lnTo>
                <a:lnTo>
                  <a:pt x="415" y="632"/>
                </a:lnTo>
                <a:lnTo>
                  <a:pt x="435" y="628"/>
                </a:lnTo>
                <a:lnTo>
                  <a:pt x="451" y="622"/>
                </a:lnTo>
                <a:lnTo>
                  <a:pt x="465" y="617"/>
                </a:lnTo>
                <a:lnTo>
                  <a:pt x="478" y="612"/>
                </a:lnTo>
                <a:lnTo>
                  <a:pt x="458" y="52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 dirty="0">
              <a:solidFill>
                <a:prstClr val="white"/>
              </a:solidFill>
            </a:endParaRPr>
          </a:p>
        </p:txBody>
      </p:sp>
      <p:sp>
        <p:nvSpPr>
          <p:cNvPr id="32" name="Freeform 31"/>
          <p:cNvSpPr>
            <a:spLocks noEditPoints="1"/>
          </p:cNvSpPr>
          <p:nvPr/>
        </p:nvSpPr>
        <p:spPr bwMode="auto">
          <a:xfrm>
            <a:off x="9659771" y="6594735"/>
            <a:ext cx="439271" cy="109463"/>
          </a:xfrm>
          <a:custGeom>
            <a:avLst/>
            <a:gdLst/>
            <a:ahLst/>
            <a:cxnLst>
              <a:cxn ang="0">
                <a:pos x="598" y="179"/>
              </a:cxn>
              <a:cxn ang="0">
                <a:pos x="598" y="0"/>
              </a:cxn>
              <a:cxn ang="0">
                <a:pos x="524" y="0"/>
              </a:cxn>
              <a:cxn ang="0">
                <a:pos x="449" y="0"/>
              </a:cxn>
              <a:cxn ang="0">
                <a:pos x="374" y="0"/>
              </a:cxn>
              <a:cxn ang="0">
                <a:pos x="299" y="0"/>
              </a:cxn>
              <a:cxn ang="0">
                <a:pos x="224" y="0"/>
              </a:cxn>
              <a:cxn ang="0">
                <a:pos x="150" y="0"/>
              </a:cxn>
              <a:cxn ang="0">
                <a:pos x="75" y="0"/>
              </a:cxn>
              <a:cxn ang="0">
                <a:pos x="0" y="0"/>
              </a:cxn>
              <a:cxn ang="0">
                <a:pos x="0" y="179"/>
              </a:cxn>
              <a:cxn ang="0">
                <a:pos x="176" y="179"/>
              </a:cxn>
              <a:cxn ang="0">
                <a:pos x="176" y="621"/>
              </a:cxn>
              <a:cxn ang="0">
                <a:pos x="423" y="621"/>
              </a:cxn>
              <a:cxn ang="0">
                <a:pos x="423" y="179"/>
              </a:cxn>
              <a:cxn ang="0">
                <a:pos x="598" y="179"/>
              </a:cxn>
              <a:cxn ang="0">
                <a:pos x="907" y="250"/>
              </a:cxn>
              <a:cxn ang="0">
                <a:pos x="781" y="621"/>
              </a:cxn>
              <a:cxn ang="0">
                <a:pos x="539" y="621"/>
              </a:cxn>
              <a:cxn ang="0">
                <a:pos x="776" y="0"/>
              </a:cxn>
              <a:cxn ang="0">
                <a:pos x="809" y="0"/>
              </a:cxn>
              <a:cxn ang="0">
                <a:pos x="842" y="0"/>
              </a:cxn>
              <a:cxn ang="0">
                <a:pos x="874" y="0"/>
              </a:cxn>
              <a:cxn ang="0">
                <a:pos x="907" y="0"/>
              </a:cxn>
              <a:cxn ang="0">
                <a:pos x="939" y="0"/>
              </a:cxn>
              <a:cxn ang="0">
                <a:pos x="972" y="0"/>
              </a:cxn>
              <a:cxn ang="0">
                <a:pos x="1005" y="0"/>
              </a:cxn>
              <a:cxn ang="0">
                <a:pos x="1038" y="0"/>
              </a:cxn>
              <a:cxn ang="0">
                <a:pos x="1275" y="621"/>
              </a:cxn>
              <a:cxn ang="0">
                <a:pos x="1033" y="621"/>
              </a:cxn>
              <a:cxn ang="0">
                <a:pos x="907" y="250"/>
              </a:cxn>
              <a:cxn ang="0">
                <a:pos x="1814" y="179"/>
              </a:cxn>
              <a:cxn ang="0">
                <a:pos x="1814" y="0"/>
              </a:cxn>
              <a:cxn ang="0">
                <a:pos x="1740" y="0"/>
              </a:cxn>
              <a:cxn ang="0">
                <a:pos x="1665" y="0"/>
              </a:cxn>
              <a:cxn ang="0">
                <a:pos x="1590" y="0"/>
              </a:cxn>
              <a:cxn ang="0">
                <a:pos x="1515" y="0"/>
              </a:cxn>
              <a:cxn ang="0">
                <a:pos x="1440" y="0"/>
              </a:cxn>
              <a:cxn ang="0">
                <a:pos x="1366" y="0"/>
              </a:cxn>
              <a:cxn ang="0">
                <a:pos x="1291" y="0"/>
              </a:cxn>
              <a:cxn ang="0">
                <a:pos x="1216" y="0"/>
              </a:cxn>
              <a:cxn ang="0">
                <a:pos x="1216" y="179"/>
              </a:cxn>
              <a:cxn ang="0">
                <a:pos x="1391" y="179"/>
              </a:cxn>
              <a:cxn ang="0">
                <a:pos x="1391" y="621"/>
              </a:cxn>
              <a:cxn ang="0">
                <a:pos x="1639" y="621"/>
              </a:cxn>
              <a:cxn ang="0">
                <a:pos x="1639" y="179"/>
              </a:cxn>
              <a:cxn ang="0">
                <a:pos x="1814" y="179"/>
              </a:cxn>
              <a:cxn ang="0">
                <a:pos x="2123" y="250"/>
              </a:cxn>
              <a:cxn ang="0">
                <a:pos x="1996" y="621"/>
              </a:cxn>
              <a:cxn ang="0">
                <a:pos x="1754" y="621"/>
              </a:cxn>
              <a:cxn ang="0">
                <a:pos x="1991" y="0"/>
              </a:cxn>
              <a:cxn ang="0">
                <a:pos x="2024" y="0"/>
              </a:cxn>
              <a:cxn ang="0">
                <a:pos x="2057" y="0"/>
              </a:cxn>
              <a:cxn ang="0">
                <a:pos x="2090" y="0"/>
              </a:cxn>
              <a:cxn ang="0">
                <a:pos x="2123" y="0"/>
              </a:cxn>
              <a:cxn ang="0">
                <a:pos x="2155" y="0"/>
              </a:cxn>
              <a:cxn ang="0">
                <a:pos x="2188" y="0"/>
              </a:cxn>
              <a:cxn ang="0">
                <a:pos x="2220" y="0"/>
              </a:cxn>
              <a:cxn ang="0">
                <a:pos x="2253" y="0"/>
              </a:cxn>
              <a:cxn ang="0">
                <a:pos x="2491" y="621"/>
              </a:cxn>
              <a:cxn ang="0">
                <a:pos x="2248" y="621"/>
              </a:cxn>
              <a:cxn ang="0">
                <a:pos x="2123" y="250"/>
              </a:cxn>
            </a:cxnLst>
            <a:rect l="0" t="0" r="r" b="b"/>
            <a:pathLst>
              <a:path w="2491" h="621">
                <a:moveTo>
                  <a:pt x="598" y="179"/>
                </a:moveTo>
                <a:lnTo>
                  <a:pt x="598" y="0"/>
                </a:lnTo>
                <a:lnTo>
                  <a:pt x="524" y="0"/>
                </a:lnTo>
                <a:lnTo>
                  <a:pt x="449" y="0"/>
                </a:lnTo>
                <a:lnTo>
                  <a:pt x="374" y="0"/>
                </a:lnTo>
                <a:lnTo>
                  <a:pt x="299" y="0"/>
                </a:lnTo>
                <a:lnTo>
                  <a:pt x="224" y="0"/>
                </a:lnTo>
                <a:lnTo>
                  <a:pt x="150" y="0"/>
                </a:lnTo>
                <a:lnTo>
                  <a:pt x="75" y="0"/>
                </a:lnTo>
                <a:lnTo>
                  <a:pt x="0" y="0"/>
                </a:lnTo>
                <a:lnTo>
                  <a:pt x="0" y="179"/>
                </a:lnTo>
                <a:lnTo>
                  <a:pt x="176" y="179"/>
                </a:lnTo>
                <a:lnTo>
                  <a:pt x="176" y="621"/>
                </a:lnTo>
                <a:lnTo>
                  <a:pt x="423" y="621"/>
                </a:lnTo>
                <a:lnTo>
                  <a:pt x="423" y="179"/>
                </a:lnTo>
                <a:lnTo>
                  <a:pt x="598" y="179"/>
                </a:lnTo>
                <a:close/>
                <a:moveTo>
                  <a:pt x="907" y="250"/>
                </a:moveTo>
                <a:lnTo>
                  <a:pt x="781" y="621"/>
                </a:lnTo>
                <a:lnTo>
                  <a:pt x="539" y="621"/>
                </a:lnTo>
                <a:lnTo>
                  <a:pt x="776" y="0"/>
                </a:lnTo>
                <a:lnTo>
                  <a:pt x="809" y="0"/>
                </a:lnTo>
                <a:lnTo>
                  <a:pt x="842" y="0"/>
                </a:lnTo>
                <a:lnTo>
                  <a:pt x="874" y="0"/>
                </a:lnTo>
                <a:lnTo>
                  <a:pt x="907" y="0"/>
                </a:lnTo>
                <a:lnTo>
                  <a:pt x="939" y="0"/>
                </a:lnTo>
                <a:lnTo>
                  <a:pt x="972" y="0"/>
                </a:lnTo>
                <a:lnTo>
                  <a:pt x="1005" y="0"/>
                </a:lnTo>
                <a:lnTo>
                  <a:pt x="1038" y="0"/>
                </a:lnTo>
                <a:lnTo>
                  <a:pt x="1275" y="621"/>
                </a:lnTo>
                <a:lnTo>
                  <a:pt x="1033" y="621"/>
                </a:lnTo>
                <a:lnTo>
                  <a:pt x="907" y="250"/>
                </a:lnTo>
                <a:close/>
                <a:moveTo>
                  <a:pt x="1814" y="179"/>
                </a:moveTo>
                <a:lnTo>
                  <a:pt x="1814" y="0"/>
                </a:lnTo>
                <a:lnTo>
                  <a:pt x="1740" y="0"/>
                </a:lnTo>
                <a:lnTo>
                  <a:pt x="1665" y="0"/>
                </a:lnTo>
                <a:lnTo>
                  <a:pt x="1590" y="0"/>
                </a:lnTo>
                <a:lnTo>
                  <a:pt x="1515" y="0"/>
                </a:lnTo>
                <a:lnTo>
                  <a:pt x="1440" y="0"/>
                </a:lnTo>
                <a:lnTo>
                  <a:pt x="1366" y="0"/>
                </a:lnTo>
                <a:lnTo>
                  <a:pt x="1291" y="0"/>
                </a:lnTo>
                <a:lnTo>
                  <a:pt x="1216" y="0"/>
                </a:lnTo>
                <a:lnTo>
                  <a:pt x="1216" y="179"/>
                </a:lnTo>
                <a:lnTo>
                  <a:pt x="1391" y="179"/>
                </a:lnTo>
                <a:lnTo>
                  <a:pt x="1391" y="621"/>
                </a:lnTo>
                <a:lnTo>
                  <a:pt x="1639" y="621"/>
                </a:lnTo>
                <a:lnTo>
                  <a:pt x="1639" y="179"/>
                </a:lnTo>
                <a:lnTo>
                  <a:pt x="1814" y="179"/>
                </a:lnTo>
                <a:close/>
                <a:moveTo>
                  <a:pt x="2123" y="250"/>
                </a:moveTo>
                <a:lnTo>
                  <a:pt x="1996" y="621"/>
                </a:lnTo>
                <a:lnTo>
                  <a:pt x="1754" y="621"/>
                </a:lnTo>
                <a:lnTo>
                  <a:pt x="1991" y="0"/>
                </a:lnTo>
                <a:lnTo>
                  <a:pt x="2024" y="0"/>
                </a:lnTo>
                <a:lnTo>
                  <a:pt x="2057" y="0"/>
                </a:lnTo>
                <a:lnTo>
                  <a:pt x="2090" y="0"/>
                </a:lnTo>
                <a:lnTo>
                  <a:pt x="2123" y="0"/>
                </a:lnTo>
                <a:lnTo>
                  <a:pt x="2155" y="0"/>
                </a:lnTo>
                <a:lnTo>
                  <a:pt x="2188" y="0"/>
                </a:lnTo>
                <a:lnTo>
                  <a:pt x="2220" y="0"/>
                </a:lnTo>
                <a:lnTo>
                  <a:pt x="2253" y="0"/>
                </a:lnTo>
                <a:lnTo>
                  <a:pt x="2491" y="621"/>
                </a:lnTo>
                <a:lnTo>
                  <a:pt x="2248" y="621"/>
                </a:lnTo>
                <a:lnTo>
                  <a:pt x="2123" y="25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2835965" y="6550224"/>
            <a:ext cx="1760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Tw Cen MT" panose="020B0602020104020603" pitchFamily="34" charset="0"/>
              </a:rPr>
              <a:t>TCS-ING Confidential</a:t>
            </a:r>
            <a:endParaRPr lang="en-US" sz="1400" b="1" dirty="0">
              <a:solidFill>
                <a:srgbClr val="000000">
                  <a:lumMod val="65000"/>
                  <a:lumOff val="35000"/>
                </a:srgb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251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spcBef>
          <a:spcPct val="0"/>
        </a:spcBef>
        <a:buNone/>
        <a:defRPr sz="3733" kern="1200">
          <a:solidFill>
            <a:schemeClr val="bg1"/>
          </a:solidFill>
          <a:latin typeface="Tw Cen MT" panose="020B0602020104020603" pitchFamily="34" charset="0"/>
          <a:ea typeface="+mj-ea"/>
          <a:cs typeface="Arial" pitchFamily="34" charset="0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Tw Cen MT" panose="020B0602020104020603" pitchFamily="34" charset="0"/>
          <a:ea typeface="+mn-ea"/>
          <a:cs typeface="Arial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Tw Cen MT" panose="020B0602020104020603" pitchFamily="34" charset="0"/>
          <a:ea typeface="+mn-ea"/>
          <a:cs typeface="Arial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67" kern="1200">
          <a:solidFill>
            <a:schemeClr val="tx1"/>
          </a:solidFill>
          <a:latin typeface="Tw Cen MT" panose="020B0602020104020603" pitchFamily="34" charset="0"/>
          <a:ea typeface="+mn-ea"/>
          <a:cs typeface="Arial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Tw Cen MT" panose="020B0602020104020603" pitchFamily="34" charset="0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em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63.xml"/><Relationship Id="rId1" Type="http://schemas.openxmlformats.org/officeDocument/2006/relationships/themeOverride" Target="../theme/themeOverride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3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&quot;No&quot; Symbol 14"/>
          <p:cNvSpPr>
            <a:spLocks noChangeAspect="1"/>
          </p:cNvSpPr>
          <p:nvPr/>
        </p:nvSpPr>
        <p:spPr bwMode="auto">
          <a:xfrm rot="19540553">
            <a:off x="3304652" y="1337612"/>
            <a:ext cx="365760" cy="365760"/>
          </a:xfrm>
          <a:prstGeom prst="noSmoking">
            <a:avLst/>
          </a:prstGeom>
          <a:solidFill>
            <a:srgbClr val="996633"/>
          </a:solidFill>
          <a:ln>
            <a:noFill/>
            <a:headEnd type="none" w="med" len="med"/>
            <a:tailEnd type="none" w="med" len="me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1890000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7" name="&quot;No&quot; Symbol 16"/>
          <p:cNvSpPr>
            <a:spLocks noChangeAspect="1"/>
          </p:cNvSpPr>
          <p:nvPr/>
        </p:nvSpPr>
        <p:spPr bwMode="auto">
          <a:xfrm rot="19540553">
            <a:off x="3304652" y="2430137"/>
            <a:ext cx="365760" cy="365760"/>
          </a:xfrm>
          <a:prstGeom prst="noSmoking">
            <a:avLst/>
          </a:prstGeom>
          <a:solidFill>
            <a:srgbClr val="996633"/>
          </a:solidFill>
          <a:ln>
            <a:noFill/>
            <a:headEnd type="none" w="med" len="med"/>
            <a:tailEnd type="none" w="med" len="me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1890000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9" name="&quot;No&quot; Symbol 18"/>
          <p:cNvSpPr>
            <a:spLocks noChangeAspect="1"/>
          </p:cNvSpPr>
          <p:nvPr/>
        </p:nvSpPr>
        <p:spPr bwMode="auto">
          <a:xfrm rot="19540553">
            <a:off x="3304652" y="3435576"/>
            <a:ext cx="365760" cy="365760"/>
          </a:xfrm>
          <a:prstGeom prst="noSmoking">
            <a:avLst/>
          </a:prstGeom>
          <a:solidFill>
            <a:srgbClr val="996633"/>
          </a:solidFill>
          <a:ln>
            <a:noFill/>
            <a:headEnd type="none" w="med" len="med"/>
            <a:tailEnd type="none" w="med" len="me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1890000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21" name="&quot;No&quot; Symbol 20"/>
          <p:cNvSpPr>
            <a:spLocks noChangeAspect="1"/>
          </p:cNvSpPr>
          <p:nvPr/>
        </p:nvSpPr>
        <p:spPr bwMode="auto">
          <a:xfrm rot="19540553">
            <a:off x="3304652" y="4470045"/>
            <a:ext cx="365760" cy="365760"/>
          </a:xfrm>
          <a:prstGeom prst="noSmoking">
            <a:avLst/>
          </a:prstGeom>
          <a:solidFill>
            <a:srgbClr val="996633"/>
          </a:solidFill>
          <a:ln>
            <a:noFill/>
            <a:headEnd type="none" w="med" len="med"/>
            <a:tailEnd type="none" w="med" len="me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1890000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88173" y="137160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.</a:t>
            </a:r>
          </a:p>
        </p:txBody>
      </p:sp>
      <p:pic>
        <p:nvPicPr>
          <p:cNvPr id="24" name="Picture 23" descr="agend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6234" y="1056115"/>
            <a:ext cx="39814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4827684" y="871876"/>
            <a:ext cx="708601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200000"/>
              </a:lnSpc>
              <a:buClr>
                <a:srgbClr val="D0D93C">
                  <a:lumMod val="60000"/>
                  <a:lumOff val="40000"/>
                </a:srgbClr>
              </a:buClr>
              <a:buFont typeface="Wingdings" panose="05000000000000000000" pitchFamily="2" charset="2"/>
              <a:buChar char="ü"/>
            </a:pPr>
            <a:r>
              <a:rPr lang="en-US" sz="2000" b="1" dirty="0" smtClean="0">
                <a:latin typeface="Calibri" panose="020F0502020204030204" pitchFamily="34" charset="0"/>
                <a:cs typeface="Arial" pitchFamily="34" charset="0"/>
              </a:rPr>
              <a:t>Introduction</a:t>
            </a:r>
          </a:p>
          <a:p>
            <a:pPr marL="400050" indent="-400050">
              <a:lnSpc>
                <a:spcPct val="200000"/>
              </a:lnSpc>
              <a:buClr>
                <a:srgbClr val="D0D93C">
                  <a:lumMod val="60000"/>
                  <a:lumOff val="40000"/>
                </a:srgbClr>
              </a:buClr>
              <a:buFont typeface="Wingdings" panose="05000000000000000000" pitchFamily="2" charset="2"/>
              <a:buChar char="ü"/>
            </a:pPr>
            <a:r>
              <a:rPr lang="en-US" sz="2000" b="1" dirty="0" smtClean="0">
                <a:latin typeface="Calibri" panose="020F0502020204030204" pitchFamily="34" charset="0"/>
                <a:cs typeface="Arial" pitchFamily="34" charset="0"/>
              </a:rPr>
              <a:t>TCS Understanding of Scope &amp; Objective</a:t>
            </a:r>
          </a:p>
          <a:p>
            <a:pPr marL="400050" indent="-400050">
              <a:lnSpc>
                <a:spcPct val="200000"/>
              </a:lnSpc>
              <a:buClr>
                <a:srgbClr val="D0D93C">
                  <a:lumMod val="60000"/>
                  <a:lumOff val="40000"/>
                </a:srgbClr>
              </a:buClr>
              <a:buFont typeface="Wingdings" panose="05000000000000000000" pitchFamily="2" charset="2"/>
              <a:buChar char="ü"/>
            </a:pPr>
            <a:r>
              <a:rPr lang="en-US" sz="2000" b="1" dirty="0" smtClean="0">
                <a:latin typeface="Calibri" panose="020F0502020204030204" pitchFamily="34" charset="0"/>
                <a:cs typeface="Arial" pitchFamily="34" charset="0"/>
              </a:rPr>
              <a:t>TCS Capability</a:t>
            </a:r>
          </a:p>
          <a:p>
            <a:pPr marL="400050" indent="-400050">
              <a:lnSpc>
                <a:spcPct val="200000"/>
              </a:lnSpc>
              <a:buClr>
                <a:srgbClr val="D0D93C">
                  <a:lumMod val="60000"/>
                  <a:lumOff val="40000"/>
                </a:srgbClr>
              </a:buClr>
              <a:buFont typeface="Wingdings" panose="05000000000000000000" pitchFamily="2" charset="2"/>
              <a:buChar char="ü"/>
            </a:pPr>
            <a:r>
              <a:rPr lang="en-US" sz="2000" b="1" dirty="0" smtClean="0">
                <a:latin typeface="Calibri" panose="020F0502020204030204" pitchFamily="34" charset="0"/>
                <a:cs typeface="Arial" pitchFamily="34" charset="0"/>
              </a:rPr>
              <a:t>TCS Experience</a:t>
            </a:r>
          </a:p>
          <a:p>
            <a:pPr marL="400050" indent="-400050">
              <a:lnSpc>
                <a:spcPct val="200000"/>
              </a:lnSpc>
              <a:buClr>
                <a:srgbClr val="D0D93C">
                  <a:lumMod val="60000"/>
                  <a:lumOff val="40000"/>
                </a:srgbClr>
              </a:buClr>
              <a:buFont typeface="Wingdings" panose="05000000000000000000" pitchFamily="2" charset="2"/>
              <a:buChar char="ü"/>
            </a:pPr>
            <a:r>
              <a:rPr lang="en-US" sz="2000" b="1" dirty="0" smtClean="0">
                <a:latin typeface="Calibri" panose="020F0502020204030204" pitchFamily="34" charset="0"/>
                <a:cs typeface="Arial" pitchFamily="34" charset="0"/>
              </a:rPr>
              <a:t>TCS Solution</a:t>
            </a:r>
          </a:p>
          <a:p>
            <a:pPr marL="400050" indent="-400050">
              <a:lnSpc>
                <a:spcPct val="200000"/>
              </a:lnSpc>
              <a:buClr>
                <a:srgbClr val="D0D93C">
                  <a:lumMod val="60000"/>
                  <a:lumOff val="40000"/>
                </a:srgbClr>
              </a:buClr>
              <a:buFont typeface="Wingdings" panose="05000000000000000000" pitchFamily="2" charset="2"/>
              <a:buChar char="ü"/>
            </a:pPr>
            <a:r>
              <a:rPr lang="en-US" sz="2000" b="1" dirty="0" smtClean="0">
                <a:latin typeface="Calibri" panose="020F0502020204030204" pitchFamily="34" charset="0"/>
                <a:cs typeface="Arial" pitchFamily="34" charset="0"/>
              </a:rPr>
              <a:t>Resource Structure</a:t>
            </a:r>
          </a:p>
          <a:p>
            <a:pPr marL="400050" indent="-400050">
              <a:lnSpc>
                <a:spcPct val="200000"/>
              </a:lnSpc>
              <a:buClr>
                <a:srgbClr val="D0D93C">
                  <a:lumMod val="60000"/>
                  <a:lumOff val="40000"/>
                </a:srgbClr>
              </a:buClr>
              <a:buFont typeface="Wingdings" panose="05000000000000000000" pitchFamily="2" charset="2"/>
              <a:buChar char="ü"/>
            </a:pPr>
            <a:endParaRPr lang="en-US" sz="2000" b="1" dirty="0" smtClean="0"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20086227">
            <a:off x="4091748" y="4292545"/>
            <a:ext cx="6603973" cy="88582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Prachi </a:t>
            </a:r>
            <a:r>
              <a:rPr lang="nl-NL" dirty="0" err="1" smtClean="0"/>
              <a:t>to</a:t>
            </a:r>
            <a:r>
              <a:rPr lang="nl-NL" dirty="0" smtClean="0"/>
              <a:t> Update </a:t>
            </a:r>
            <a:r>
              <a:rPr lang="nl-NL" dirty="0" err="1" smtClean="0"/>
              <a:t>once</a:t>
            </a:r>
            <a:r>
              <a:rPr lang="nl-NL" dirty="0" smtClean="0"/>
              <a:t> the slides are </a:t>
            </a:r>
            <a:r>
              <a:rPr lang="nl-NL" dirty="0" err="1" smtClean="0"/>
              <a:t>finalized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977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Pega</a:t>
            </a:r>
            <a:r>
              <a:rPr lang="nl-NL" dirty="0" smtClean="0"/>
              <a:t> workflow </a:t>
            </a:r>
            <a:r>
              <a:rPr lang="nl-NL" dirty="0" err="1" smtClean="0"/>
              <a:t>creation</a:t>
            </a:r>
            <a:endParaRPr lang="en-GB" dirty="0"/>
          </a:p>
        </p:txBody>
      </p:sp>
      <p:sp>
        <p:nvSpPr>
          <p:cNvPr id="33" name="Rectangle 32"/>
          <p:cNvSpPr/>
          <p:nvPr/>
        </p:nvSpPr>
        <p:spPr>
          <a:xfrm rot="20086227">
            <a:off x="4091748" y="4292545"/>
            <a:ext cx="6603973" cy="8858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Preetham &amp; Rajesh </a:t>
            </a:r>
            <a:r>
              <a:rPr lang="nl-NL" dirty="0" err="1" smtClean="0"/>
              <a:t>to</a:t>
            </a:r>
            <a:r>
              <a:rPr lang="nl-NL" dirty="0" smtClean="0"/>
              <a:t>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392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46113"/>
          </a:xfrm>
          <a:solidFill>
            <a:srgbClr val="00B0F0"/>
          </a:solidFill>
        </p:spPr>
        <p:txBody>
          <a:bodyPr vert="horz" lIns="380893" tIns="152357" rIns="53325" bIns="53325" rtlCol="0" anchor="ctr">
            <a:noAutofit/>
          </a:bodyPr>
          <a:lstStyle/>
          <a:p>
            <a:r>
              <a:rPr lang="en-US" sz="3200" b="1" dirty="0">
                <a:solidFill>
                  <a:srgbClr val="F3FA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TCS-ING Relationship (PEGA) Journey so far...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52254" y="1409046"/>
            <a:ext cx="11310302" cy="11876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18654294">
            <a:off x="178888" y="853167"/>
            <a:ext cx="649278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50" dirty="0" smtClean="0"/>
              <a:t>Sep’15</a:t>
            </a:r>
            <a:endParaRPr lang="en-US" sz="1050" dirty="0" smtClean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352254" y="1248730"/>
            <a:ext cx="0" cy="32063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6147" y="1634978"/>
            <a:ext cx="1053325" cy="58053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 smtClean="0"/>
              <a:t>Engagement </a:t>
            </a:r>
          </a:p>
          <a:p>
            <a:r>
              <a:rPr lang="en-GB" sz="1100" b="1" dirty="0" smtClean="0"/>
              <a:t>Kick-off  (FPM)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 smtClean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2361402" y="1237172"/>
            <a:ext cx="0" cy="32063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18654294">
            <a:off x="2142442" y="815632"/>
            <a:ext cx="649278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50" dirty="0" smtClean="0"/>
              <a:t>Jun’16</a:t>
            </a:r>
            <a:endParaRPr lang="en-US" sz="1050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2241430" y="1649204"/>
            <a:ext cx="1916209" cy="41125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 smtClean="0"/>
              <a:t>Technical Analysis</a:t>
            </a:r>
            <a:r>
              <a:rPr lang="en-GB" sz="1100" dirty="0" smtClean="0"/>
              <a:t> for ‘Communication via Email’</a:t>
            </a:r>
            <a:endParaRPr lang="en-GB" sz="11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4259703" y="1202656"/>
            <a:ext cx="0" cy="32063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 rot="18654294">
            <a:off x="4088274" y="794023"/>
            <a:ext cx="649278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50" dirty="0" smtClean="0"/>
              <a:t>Jul’16</a:t>
            </a:r>
            <a:endParaRPr lang="en-US" sz="1050" dirty="0" smtClean="0"/>
          </a:p>
        </p:txBody>
      </p:sp>
      <p:sp>
        <p:nvSpPr>
          <p:cNvPr id="63" name="TextBox 62"/>
          <p:cNvSpPr txBox="1"/>
          <p:nvPr/>
        </p:nvSpPr>
        <p:spPr>
          <a:xfrm>
            <a:off x="4111801" y="1632221"/>
            <a:ext cx="1916209" cy="7498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 smtClean="0"/>
              <a:t>TCS becomes the </a:t>
            </a:r>
            <a:r>
              <a:rPr lang="en-GB" sz="1100" b="1" dirty="0" smtClean="0"/>
              <a:t>single preferred vendor</a:t>
            </a:r>
            <a:r>
              <a:rPr lang="en-GB" sz="1100" dirty="0" smtClean="0"/>
              <a:t> for PEGA  at ING BE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cxnSp>
        <p:nvCxnSpPr>
          <p:cNvPr id="64" name="Straight Connector 63"/>
          <p:cNvCxnSpPr/>
          <p:nvPr/>
        </p:nvCxnSpPr>
        <p:spPr>
          <a:xfrm>
            <a:off x="7388696" y="1257837"/>
            <a:ext cx="0" cy="32063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 rot="18654294">
            <a:off x="7197538" y="836385"/>
            <a:ext cx="649278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50" dirty="0" smtClean="0"/>
              <a:t>Oct’16</a:t>
            </a:r>
            <a:endParaRPr lang="en-US" sz="1050" dirty="0" smtClean="0"/>
          </a:p>
        </p:txBody>
      </p:sp>
      <p:sp>
        <p:nvSpPr>
          <p:cNvPr id="66" name="TextBox 65"/>
          <p:cNvSpPr txBox="1"/>
          <p:nvPr/>
        </p:nvSpPr>
        <p:spPr>
          <a:xfrm>
            <a:off x="7282569" y="1584522"/>
            <a:ext cx="1113600" cy="108836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 smtClean="0"/>
              <a:t>Offshore </a:t>
            </a:r>
            <a:r>
              <a:rPr lang="en-GB" sz="1100" dirty="0" smtClean="0"/>
              <a:t>set-up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 smtClean="0"/>
              <a:t>TCS’ PEGA Expert as </a:t>
            </a:r>
            <a:r>
              <a:rPr lang="en-GB" sz="1100" b="1" dirty="0" smtClean="0"/>
              <a:t>Scrum Master </a:t>
            </a:r>
            <a:endParaRPr lang="en-GB" sz="1100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10108699" y="1228465"/>
            <a:ext cx="0" cy="32063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 rot="18654294">
            <a:off x="9872591" y="777062"/>
            <a:ext cx="649278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50" dirty="0" smtClean="0"/>
              <a:t>Dec’16</a:t>
            </a:r>
            <a:endParaRPr lang="en-US" sz="1050" dirty="0" smtClean="0"/>
          </a:p>
        </p:txBody>
      </p:sp>
      <p:sp>
        <p:nvSpPr>
          <p:cNvPr id="69" name="TextBox 68"/>
          <p:cNvSpPr txBox="1"/>
          <p:nvPr/>
        </p:nvSpPr>
        <p:spPr>
          <a:xfrm>
            <a:off x="9958299" y="1576963"/>
            <a:ext cx="1916209" cy="91908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 smtClean="0"/>
              <a:t>TCS to support the </a:t>
            </a:r>
            <a:r>
              <a:rPr lang="en-GB" sz="1100" b="1" dirty="0" smtClean="0"/>
              <a:t>upgrade</a:t>
            </a:r>
            <a:r>
              <a:rPr lang="en-GB" sz="1100" dirty="0" smtClean="0"/>
              <a:t> and in Global Roll-out, Handle Payments Investigations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8596891" y="1236538"/>
            <a:ext cx="0" cy="32063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 rot="18654294">
            <a:off x="8380592" y="797946"/>
            <a:ext cx="649278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50" dirty="0" smtClean="0"/>
              <a:t>Nov’16</a:t>
            </a:r>
            <a:endParaRPr lang="en-US" sz="1050" dirty="0" smtClean="0"/>
          </a:p>
        </p:txBody>
      </p:sp>
      <p:sp>
        <p:nvSpPr>
          <p:cNvPr id="72" name="TextBox 71"/>
          <p:cNvSpPr txBox="1"/>
          <p:nvPr/>
        </p:nvSpPr>
        <p:spPr>
          <a:xfrm>
            <a:off x="8444774" y="1563727"/>
            <a:ext cx="1427593" cy="142692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 smtClean="0"/>
              <a:t>CDH engagement </a:t>
            </a:r>
            <a:r>
              <a:rPr lang="en-GB" sz="1100" dirty="0" smtClean="0"/>
              <a:t>kick-off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PEGA  </a:t>
            </a:r>
            <a:r>
              <a:rPr lang="en-US" sz="1100" dirty="0"/>
              <a:t>selected as tool to </a:t>
            </a:r>
            <a:r>
              <a:rPr lang="en-US" sz="1100" b="1" dirty="0"/>
              <a:t>Handle Case Management </a:t>
            </a:r>
            <a:r>
              <a:rPr lang="en-US" sz="1100" dirty="0"/>
              <a:t>in </a:t>
            </a:r>
            <a:r>
              <a:rPr lang="en-US" sz="1100" dirty="0" smtClean="0"/>
              <a:t>WB Tech</a:t>
            </a:r>
            <a:endParaRPr lang="en-GB" sz="1100" dirty="0"/>
          </a:p>
          <a:p>
            <a:endParaRPr lang="en-GB" sz="1100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1299984" y="1256984"/>
            <a:ext cx="0" cy="32063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150555" y="1634977"/>
            <a:ext cx="1053325" cy="108836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 smtClean="0"/>
              <a:t>Engagement </a:t>
            </a:r>
          </a:p>
          <a:p>
            <a:r>
              <a:rPr lang="en-GB" sz="1100" b="1" dirty="0" smtClean="0"/>
              <a:t>Kick-off  </a:t>
            </a:r>
            <a:r>
              <a:rPr lang="en-GB" sz="1100" b="1" dirty="0" err="1" smtClean="0"/>
              <a:t>Pega</a:t>
            </a:r>
            <a:r>
              <a:rPr lang="en-GB" sz="1100" b="1" dirty="0" smtClean="0"/>
              <a:t> Smart Investigate </a:t>
            </a:r>
            <a:r>
              <a:rPr lang="en-GB" sz="1100" dirty="0" smtClean="0"/>
              <a:t>for Payments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 smtClean="0"/>
          </a:p>
        </p:txBody>
      </p:sp>
      <p:sp>
        <p:nvSpPr>
          <p:cNvPr id="75" name="TextBox 74"/>
          <p:cNvSpPr txBox="1"/>
          <p:nvPr/>
        </p:nvSpPr>
        <p:spPr>
          <a:xfrm rot="18654294">
            <a:off x="5758641" y="782449"/>
            <a:ext cx="649278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50" dirty="0" smtClean="0"/>
              <a:t>Aug’16</a:t>
            </a:r>
            <a:endParaRPr lang="en-US" sz="1050" dirty="0" smtClean="0"/>
          </a:p>
        </p:txBody>
      </p:sp>
      <p:sp>
        <p:nvSpPr>
          <p:cNvPr id="76" name="TextBox 75"/>
          <p:cNvSpPr txBox="1"/>
          <p:nvPr/>
        </p:nvSpPr>
        <p:spPr>
          <a:xfrm>
            <a:off x="5986183" y="1606291"/>
            <a:ext cx="1142009" cy="7498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 smtClean="0"/>
              <a:t>Proposal </a:t>
            </a:r>
            <a:r>
              <a:rPr lang="en-GB" sz="1100" b="1" dirty="0"/>
              <a:t>for Upgrade </a:t>
            </a:r>
            <a:r>
              <a:rPr lang="en-GB" sz="1100" dirty="0"/>
              <a:t>of application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 smtClean="0"/>
          </a:p>
        </p:txBody>
      </p:sp>
      <p:cxnSp>
        <p:nvCxnSpPr>
          <p:cNvPr id="85" name="Straight Connector 84"/>
          <p:cNvCxnSpPr/>
          <p:nvPr/>
        </p:nvCxnSpPr>
        <p:spPr>
          <a:xfrm>
            <a:off x="5888941" y="1233234"/>
            <a:ext cx="0" cy="32063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18654294">
            <a:off x="1083804" y="839199"/>
            <a:ext cx="649278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50" dirty="0" smtClean="0"/>
              <a:t>Jan’16</a:t>
            </a:r>
            <a:endParaRPr lang="en-US" sz="1050" dirty="0" smtClean="0"/>
          </a:p>
        </p:txBody>
      </p:sp>
      <p:sp>
        <p:nvSpPr>
          <p:cNvPr id="87" name="Rounded Rectangle 86"/>
          <p:cNvSpPr/>
          <p:nvPr/>
        </p:nvSpPr>
        <p:spPr>
          <a:xfrm>
            <a:off x="253246" y="2991033"/>
            <a:ext cx="11409309" cy="337319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GB" sz="1600" b="1" dirty="0">
                <a:solidFill>
                  <a:schemeClr val="accent6">
                    <a:lumMod val="50000"/>
                  </a:schemeClr>
                </a:solidFill>
              </a:rPr>
              <a:t>Key 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</a:rPr>
              <a:t>Highlights:</a:t>
            </a:r>
          </a:p>
          <a:p>
            <a:pPr>
              <a:lnSpc>
                <a:spcPct val="90000"/>
              </a:lnSpc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nl-NL" sz="1400" dirty="0" smtClean="0">
                <a:solidFill>
                  <a:schemeClr val="accent6">
                    <a:lumMod val="50000"/>
                  </a:schemeClr>
                </a:solidFill>
              </a:rPr>
              <a:t>TCS is the BPM partner </a:t>
            </a:r>
            <a:r>
              <a:rPr lang="nl-NL" sz="1400" dirty="0" err="1" smtClean="0">
                <a:solidFill>
                  <a:schemeClr val="accent6">
                    <a:lumMod val="50000"/>
                  </a:schemeClr>
                </a:solidFill>
              </a:rPr>
              <a:t>within</a:t>
            </a:r>
            <a:r>
              <a:rPr lang="nl-NL" sz="1400" dirty="0" smtClean="0">
                <a:solidFill>
                  <a:schemeClr val="accent6">
                    <a:lumMod val="50000"/>
                  </a:schemeClr>
                </a:solidFill>
              </a:rPr>
              <a:t> WB Tech</a:t>
            </a:r>
            <a:endParaRPr lang="en-GB" sz="14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400" b="1" dirty="0" smtClean="0">
                <a:solidFill>
                  <a:schemeClr val="accent6">
                    <a:lumMod val="50000"/>
                  </a:schemeClr>
                </a:solidFill>
              </a:rPr>
              <a:t>15 FTE </a:t>
            </a: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</a:rPr>
              <a:t>supporting the Communication Manager (PEGA) engagement at ING BE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nl-NL" sz="1400" b="1" dirty="0" smtClean="0">
                <a:solidFill>
                  <a:schemeClr val="accent6">
                    <a:lumMod val="50000"/>
                  </a:schemeClr>
                </a:solidFill>
              </a:rPr>
              <a:t>5 FTE </a:t>
            </a:r>
            <a:r>
              <a:rPr lang="nl-NL" sz="1400" dirty="0" err="1" smtClean="0">
                <a:solidFill>
                  <a:schemeClr val="accent6">
                    <a:lumMod val="50000"/>
                  </a:schemeClr>
                </a:solidFill>
              </a:rPr>
              <a:t>supporting</a:t>
            </a:r>
            <a:r>
              <a:rPr lang="nl-NL" sz="1400" dirty="0" smtClean="0">
                <a:solidFill>
                  <a:schemeClr val="accent6">
                    <a:lumMod val="50000"/>
                  </a:schemeClr>
                </a:solidFill>
              </a:rPr>
              <a:t> WB Tech workflow </a:t>
            </a:r>
            <a:r>
              <a:rPr lang="nl-NL" sz="1400" dirty="0" err="1" smtClean="0">
                <a:solidFill>
                  <a:schemeClr val="accent6">
                    <a:lumMod val="50000"/>
                  </a:schemeClr>
                </a:solidFill>
              </a:rPr>
              <a:t>automation</a:t>
            </a:r>
            <a:r>
              <a:rPr lang="nl-NL" sz="1400" dirty="0" smtClean="0">
                <a:solidFill>
                  <a:schemeClr val="accent6">
                    <a:lumMod val="50000"/>
                  </a:schemeClr>
                </a:solidFill>
              </a:rPr>
              <a:t> of </a:t>
            </a:r>
            <a:r>
              <a:rPr lang="nl-NL" sz="1400" dirty="0" err="1" smtClean="0">
                <a:solidFill>
                  <a:schemeClr val="accent6">
                    <a:lumMod val="50000"/>
                  </a:schemeClr>
                </a:solidFill>
              </a:rPr>
              <a:t>various</a:t>
            </a:r>
            <a:r>
              <a:rPr lang="nl-NL" sz="1400" dirty="0" smtClean="0">
                <a:solidFill>
                  <a:schemeClr val="accent6">
                    <a:lumMod val="50000"/>
                  </a:schemeClr>
                </a:solidFill>
              </a:rPr>
              <a:t> business </a:t>
            </a:r>
            <a:r>
              <a:rPr lang="nl-NL" sz="1400" dirty="0" err="1" smtClean="0">
                <a:solidFill>
                  <a:schemeClr val="accent6">
                    <a:lumMod val="50000"/>
                  </a:schemeClr>
                </a:solidFill>
              </a:rPr>
              <a:t>lines</a:t>
            </a:r>
            <a:r>
              <a:rPr lang="nl-NL" sz="1400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GB" sz="14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400" b="1" dirty="0" smtClean="0">
                <a:solidFill>
                  <a:schemeClr val="accent6">
                    <a:lumMod val="50000"/>
                  </a:schemeClr>
                </a:solidFill>
              </a:rPr>
              <a:t>Onsite- Offshore </a:t>
            </a: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</a:rPr>
              <a:t>delivery model to achieve cost benefits with 50% offshore leverage as of date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Implementation of ‘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Payments Automation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’  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to reduce FTE's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and Manual errors for handling payments 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investigations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</a:rPr>
              <a:t>Value Additions:</a:t>
            </a:r>
          </a:p>
          <a:p>
            <a:pPr>
              <a:lnSpc>
                <a:spcPct val="90000"/>
              </a:lnSpc>
            </a:pPr>
            <a:endParaRPr lang="en-GB" sz="16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400" b="1" dirty="0" smtClean="0">
                <a:solidFill>
                  <a:schemeClr val="accent6">
                    <a:lumMod val="50000"/>
                  </a:schemeClr>
                </a:solidFill>
              </a:rPr>
              <a:t>Recommendations 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for Training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Plan for Business and IT teams in ING, leading to 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direct cost savings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Common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Foundation Framework 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Validation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and recommendations report with design gap analysis and 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recommendations with involvement of TCS’ </a:t>
            </a:r>
            <a:r>
              <a:rPr lang="en-US" sz="1400" b="1" dirty="0" smtClean="0">
                <a:solidFill>
                  <a:schemeClr val="accent6">
                    <a:lumMod val="50000"/>
                  </a:schemeClr>
                </a:solidFill>
              </a:rPr>
              <a:t>Centre of Excellence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400" b="1" dirty="0" smtClean="0">
                <a:solidFill>
                  <a:schemeClr val="accent6">
                    <a:lumMod val="50000"/>
                  </a:schemeClr>
                </a:solidFill>
              </a:rPr>
              <a:t>Proof 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of Concept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for Nolio &amp; Pega integration for Deployment Automation aligning to DevOps 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principles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GB" sz="1400" b="1" dirty="0" smtClean="0">
                <a:solidFill>
                  <a:schemeClr val="accent6">
                    <a:lumMod val="50000"/>
                  </a:schemeClr>
                </a:solidFill>
              </a:rPr>
              <a:t>Fixed price offshore driven </a:t>
            </a: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</a:rPr>
              <a:t>work package for implementation of Communication via email to achieve cost benefits with end-to-end delivery ownership</a:t>
            </a: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1400" kern="0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 rot="20086227">
            <a:off x="4438626" y="3478306"/>
            <a:ext cx="6603973" cy="8858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Preetham &amp; Rajesh </a:t>
            </a:r>
            <a:r>
              <a:rPr lang="nl-NL" dirty="0" err="1" smtClean="0"/>
              <a:t>to</a:t>
            </a:r>
            <a:r>
              <a:rPr lang="nl-NL" dirty="0" smtClean="0"/>
              <a:t>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14481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46113"/>
          </a:xfrm>
          <a:solidFill>
            <a:srgbClr val="00B0F0"/>
          </a:solidFill>
        </p:spPr>
        <p:txBody>
          <a:bodyPr vert="horz" lIns="380893" tIns="152357" rIns="53325" bIns="53325" rtlCol="0" anchor="ctr">
            <a:noAutofit/>
          </a:bodyPr>
          <a:lstStyle/>
          <a:p>
            <a:r>
              <a:rPr lang="en-US" sz="3200" b="1" dirty="0">
                <a:solidFill>
                  <a:srgbClr val="F3FA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TCS’</a:t>
            </a:r>
            <a:r>
              <a:rPr lang="en-US" sz="3200" dirty="0">
                <a:solidFill>
                  <a:srgbClr val="F3FA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F3FA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Capabilities</a:t>
            </a:r>
            <a:r>
              <a:rPr lang="en-US" sz="3200" dirty="0">
                <a:solidFill>
                  <a:srgbClr val="F3FA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F3FA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3200" dirty="0">
                <a:solidFill>
                  <a:srgbClr val="F3FA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F3FA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PEGA </a:t>
            </a:r>
          </a:p>
        </p:txBody>
      </p:sp>
      <p:sp>
        <p:nvSpPr>
          <p:cNvPr id="5" name="AutoShape 2" descr="http://d6xfpzo6h49n1.cloudfront.net/YebeZcOSPn2yaaWuudh3bg1M-7U=/https:/d2vvqscadf4c1f.cloudfront.net/fNRXLNmjRw0iF8JnjwsM_Icon%20transparent%20background%20high%20qualit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grpSp>
        <p:nvGrpSpPr>
          <p:cNvPr id="3" name="Group 2"/>
          <p:cNvGrpSpPr/>
          <p:nvPr/>
        </p:nvGrpSpPr>
        <p:grpSpPr>
          <a:xfrm>
            <a:off x="754147" y="1002757"/>
            <a:ext cx="9408162" cy="4535598"/>
            <a:chOff x="754147" y="1002757"/>
            <a:chExt cx="10252200" cy="4154094"/>
          </a:xfrm>
        </p:grpSpPr>
        <p:sp>
          <p:nvSpPr>
            <p:cNvPr id="42" name="Rectangle 41"/>
            <p:cNvSpPr/>
            <p:nvPr/>
          </p:nvSpPr>
          <p:spPr>
            <a:xfrm>
              <a:off x="755371" y="1110019"/>
              <a:ext cx="1184317" cy="783442"/>
            </a:xfrm>
            <a:prstGeom prst="rect">
              <a:avLst/>
            </a:prstGeom>
            <a:solidFill>
              <a:srgbClr val="4E84C4">
                <a:lumMod val="75000"/>
              </a:srgbClr>
            </a:solidFill>
            <a:ln w="9525" cap="flat" cmpd="sng" algn="ctr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defRPr/>
              </a:pPr>
              <a:r>
                <a:rPr lang="en-US" sz="1300" b="1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Experience</a:t>
              </a:r>
              <a:endParaRPr lang="en-GB" sz="1300" b="1" dirty="0">
                <a:solidFill>
                  <a:prstClr val="white"/>
                </a:solidFill>
                <a:latin typeface="Candara" panose="020E0502030303020204" pitchFamily="34" charset="0"/>
                <a:cs typeface="Calibri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062965" y="1110019"/>
              <a:ext cx="1184317" cy="783442"/>
            </a:xfrm>
            <a:prstGeom prst="rect">
              <a:avLst/>
            </a:prstGeom>
            <a:solidFill>
              <a:srgbClr val="4E84C4">
                <a:lumMod val="75000"/>
              </a:srgbClr>
            </a:solidFill>
            <a:ln w="9525" cap="flat" cmpd="sng" algn="ctr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defRPr/>
              </a:pPr>
              <a:r>
                <a:rPr lang="en-US" sz="1300" b="1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People</a:t>
              </a:r>
              <a:endParaRPr lang="en-GB" sz="1300" b="1" dirty="0">
                <a:solidFill>
                  <a:prstClr val="white"/>
                </a:solidFill>
                <a:latin typeface="Candara" panose="020E0502030303020204" pitchFamily="34" charset="0"/>
                <a:cs typeface="Calibri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370560" y="1110019"/>
              <a:ext cx="1184317" cy="783442"/>
            </a:xfrm>
            <a:prstGeom prst="rect">
              <a:avLst/>
            </a:prstGeom>
            <a:solidFill>
              <a:srgbClr val="4E84C4">
                <a:lumMod val="75000"/>
              </a:srgbClr>
            </a:solidFill>
            <a:ln w="9525" cap="flat" cmpd="sng" algn="ctr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defRPr/>
              </a:pPr>
              <a:r>
                <a:rPr lang="en-US" sz="1300" b="1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Innovation Labs</a:t>
              </a:r>
              <a:endParaRPr lang="en-GB" sz="1300" b="1" dirty="0">
                <a:solidFill>
                  <a:prstClr val="white"/>
                </a:solidFill>
                <a:latin typeface="Candara" panose="020E0502030303020204" pitchFamily="34" charset="0"/>
                <a:cs typeface="Calibri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678154" y="1110019"/>
              <a:ext cx="1184317" cy="783442"/>
            </a:xfrm>
            <a:prstGeom prst="rect">
              <a:avLst/>
            </a:prstGeom>
            <a:solidFill>
              <a:srgbClr val="4E84C4">
                <a:lumMod val="75000"/>
              </a:srgbClr>
            </a:solidFill>
            <a:ln w="9525" cap="flat" cmpd="sng" algn="ctr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defRPr/>
              </a:pPr>
              <a:r>
                <a:rPr lang="en-US" sz="1300" b="1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Services</a:t>
              </a:r>
              <a:endParaRPr lang="en-GB" sz="1300" b="1" dirty="0">
                <a:solidFill>
                  <a:prstClr val="white"/>
                </a:solidFill>
                <a:latin typeface="Candara" panose="020E0502030303020204" pitchFamily="34" charset="0"/>
                <a:cs typeface="Calibri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996883" y="1110019"/>
              <a:ext cx="1184317" cy="783442"/>
            </a:xfrm>
            <a:prstGeom prst="rect">
              <a:avLst/>
            </a:prstGeom>
            <a:solidFill>
              <a:srgbClr val="4E84C4">
                <a:lumMod val="75000"/>
              </a:srgbClr>
            </a:solidFill>
            <a:ln w="9525" cap="flat" cmpd="sng" algn="ctr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defRPr/>
              </a:pPr>
              <a:r>
                <a:rPr lang="en-US" sz="1300" b="1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Competency Development</a:t>
              </a:r>
              <a:endParaRPr lang="en-GB" sz="1300" b="1" dirty="0">
                <a:solidFill>
                  <a:prstClr val="white"/>
                </a:solidFill>
                <a:latin typeface="Candara" panose="020E0502030303020204" pitchFamily="34" charset="0"/>
                <a:cs typeface="Calibri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064178" y="1893462"/>
              <a:ext cx="1185705" cy="3263389"/>
            </a:xfrm>
            <a:prstGeom prst="rect">
              <a:avLst/>
            </a:prstGeom>
            <a:solidFill>
              <a:srgbClr val="4E84C4">
                <a:lumMod val="40000"/>
                <a:lumOff val="60000"/>
              </a:srgb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1900</a:t>
              </a: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+ Pega certified, </a:t>
              </a: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endParaRPr lang="en-US" sz="1100" b="1" dirty="0">
                <a:solidFill>
                  <a:srgbClr val="000000"/>
                </a:solidFill>
                <a:latin typeface="Bookman Old Style" panose="02050604050505020204" pitchFamily="18" charset="0"/>
                <a:cs typeface="Calibri" pitchFamily="34" charset="0"/>
              </a:endParaRP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200+ </a:t>
              </a: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Chordiant consultants</a:t>
              </a: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endParaRPr lang="en-US" sz="1100" dirty="0">
                <a:solidFill>
                  <a:srgbClr val="000000"/>
                </a:solidFill>
                <a:latin typeface="Bookman Old Style" panose="02050604050505020204" pitchFamily="18" charset="0"/>
                <a:cs typeface="Calibri" pitchFamily="34" charset="0"/>
              </a:endParaRP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50+</a:t>
              </a: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Pega Decision Management Consultants 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54147" y="1893460"/>
              <a:ext cx="1185705" cy="3263390"/>
            </a:xfrm>
            <a:prstGeom prst="rect">
              <a:avLst/>
            </a:prstGeom>
            <a:solidFill>
              <a:srgbClr val="4E84C4">
                <a:lumMod val="40000"/>
                <a:lumOff val="60000"/>
              </a:srgb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40+</a:t>
              </a: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 major </a:t>
              </a: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active</a:t>
              </a: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 clients on PEGA </a:t>
              </a: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endParaRPr lang="en-US" sz="1100" dirty="0">
                <a:solidFill>
                  <a:srgbClr val="000000"/>
                </a:solidFill>
                <a:latin typeface="Bookman Old Style" panose="02050604050505020204" pitchFamily="18" charset="0"/>
                <a:cs typeface="Calibri" pitchFamily="34" charset="0"/>
              </a:endParaRP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No </a:t>
              </a:r>
              <a:r>
                <a:rPr lang="en-US" sz="1100" dirty="0" err="1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pega</a:t>
              </a: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 Customer Attrition in </a:t>
              </a: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BFS</a:t>
              </a: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endParaRPr lang="en-US" sz="1100" dirty="0">
                <a:solidFill>
                  <a:srgbClr val="000000"/>
                </a:solidFill>
                <a:latin typeface="Bookman Old Style" panose="02050604050505020204" pitchFamily="18" charset="0"/>
                <a:cs typeface="Calibri" pitchFamily="34" charset="0"/>
              </a:endParaRP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Pega implementations at TCS since 2001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361861" y="1893462"/>
              <a:ext cx="1185705" cy="3263389"/>
            </a:xfrm>
            <a:prstGeom prst="rect">
              <a:avLst/>
            </a:prstGeom>
            <a:solidFill>
              <a:srgbClr val="4E84C4">
                <a:lumMod val="40000"/>
                <a:lumOff val="60000"/>
              </a:srgb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TCS Pega Lab in </a:t>
              </a: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Cincinnati and  Hyderabad with latest Pega platform &amp; applications</a:t>
              </a: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endParaRPr lang="en-US" sz="1100" b="1" dirty="0">
                <a:solidFill>
                  <a:srgbClr val="000000"/>
                </a:solidFill>
                <a:latin typeface="Bookman Old Style" panose="02050604050505020204" pitchFamily="18" charset="0"/>
                <a:cs typeface="Calibr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671892" y="1893462"/>
              <a:ext cx="1185705" cy="3263389"/>
            </a:xfrm>
            <a:prstGeom prst="rect">
              <a:avLst/>
            </a:prstGeom>
            <a:solidFill>
              <a:srgbClr val="4E84C4">
                <a:lumMod val="40000"/>
                <a:lumOff val="60000"/>
              </a:srgb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End-to-End Pega </a:t>
              </a: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Consulting </a:t>
              </a: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and </a:t>
              </a: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ADM</a:t>
              </a: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 services</a:t>
              </a:r>
            </a:p>
            <a:p>
              <a:pPr algn="ctr"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endParaRPr lang="en-US" sz="1100" dirty="0">
                <a:solidFill>
                  <a:srgbClr val="000000"/>
                </a:solidFill>
                <a:latin typeface="Bookman Old Style" panose="02050604050505020204" pitchFamily="18" charset="0"/>
                <a:cs typeface="Calibri" pitchFamily="34" charset="0"/>
              </a:endParaRPr>
            </a:p>
            <a:p>
              <a:pPr algn="ctr"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Pega </a:t>
              </a: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Upgrades</a:t>
              </a: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 achieved for 10+ customers</a:t>
              </a:r>
            </a:p>
            <a:p>
              <a:pPr algn="ctr"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endParaRPr lang="en-US" sz="1100" b="1" dirty="0">
                <a:solidFill>
                  <a:srgbClr val="000000"/>
                </a:solidFill>
                <a:latin typeface="Bookman Old Style" panose="02050604050505020204" pitchFamily="18" charset="0"/>
                <a:cs typeface="Calibri" pitchFamily="34" charset="0"/>
              </a:endParaRPr>
            </a:p>
            <a:p>
              <a:pPr algn="ctr"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&gt;90% CSI </a:t>
              </a: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achieved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995494" y="1893462"/>
              <a:ext cx="1185705" cy="3263389"/>
            </a:xfrm>
            <a:prstGeom prst="rect">
              <a:avLst/>
            </a:prstGeom>
            <a:solidFill>
              <a:srgbClr val="4E84C4">
                <a:lumMod val="40000"/>
                <a:lumOff val="60000"/>
              </a:srgb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Leverage Pega </a:t>
              </a: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Academy</a:t>
              </a: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 and </a:t>
              </a: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ICALMS</a:t>
              </a: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endParaRPr lang="en-US" sz="1100" dirty="0">
                <a:solidFill>
                  <a:srgbClr val="000000"/>
                </a:solidFill>
                <a:latin typeface="Bookman Old Style" panose="02050604050505020204" pitchFamily="18" charset="0"/>
                <a:cs typeface="Calibri" pitchFamily="34" charset="0"/>
              </a:endParaRP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2000+ </a:t>
              </a: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Courses and </a:t>
              </a: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90,000+ </a:t>
              </a: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Lessons Completed</a:t>
              </a:r>
            </a:p>
          </p:txBody>
        </p:sp>
        <p:pic>
          <p:nvPicPr>
            <p:cNvPr id="52" name="Picture 3" descr="C:\Users\171253\Pictures\New_Partner_Logo_Dec22-Final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449263" y="1002757"/>
              <a:ext cx="2557084" cy="1300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" name="Rectangle 52"/>
            <p:cNvSpPr/>
            <p:nvPr/>
          </p:nvSpPr>
          <p:spPr>
            <a:xfrm>
              <a:off x="8694048" y="2353999"/>
              <a:ext cx="2067514" cy="79515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457200">
                <a:defRPr/>
              </a:pPr>
              <a:r>
                <a:rPr lang="en-US" sz="1600" b="1" i="1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Strategic </a:t>
              </a:r>
            </a:p>
            <a:p>
              <a:pPr algn="ctr" defTabSz="457200">
                <a:defRPr/>
              </a:pPr>
              <a:r>
                <a:rPr lang="en-US" sz="1600" b="1" i="1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Consulting</a:t>
              </a:r>
            </a:p>
            <a:p>
              <a:pPr algn="ctr" defTabSz="457200">
                <a:defRPr/>
              </a:pPr>
              <a:r>
                <a:rPr lang="en-US" sz="1600" b="1" i="1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Partner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8714142" y="3210206"/>
              <a:ext cx="2067514" cy="1944209"/>
            </a:xfrm>
            <a:prstGeom prst="rect">
              <a:avLst/>
            </a:prstGeom>
            <a:solidFill>
              <a:srgbClr val="55A51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457200">
                <a:defRPr/>
              </a:pPr>
              <a:r>
                <a:rPr lang="en-US" sz="1500" i="1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Received </a:t>
              </a:r>
              <a:r>
                <a:rPr lang="en-US" sz="1500" b="1" i="1" u="sng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Business Transformation in Communications</a:t>
              </a:r>
              <a:r>
                <a:rPr lang="en-US" sz="1500" i="1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, </a:t>
              </a:r>
              <a:r>
                <a:rPr lang="en-US" sz="1500" b="1" i="1" u="sng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Partner Excellence Award , </a:t>
              </a:r>
              <a:r>
                <a:rPr lang="en-GB" sz="1500" b="1" i="1" u="sng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Customer Success in Financial Services, Market </a:t>
              </a:r>
              <a:r>
                <a:rPr lang="en-US" sz="1500" b="1" i="1" u="sng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Development  Award  </a:t>
              </a:r>
              <a:r>
                <a:rPr lang="en-US" sz="1500" i="1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from Pegasystems</a:t>
              </a:r>
              <a:endParaRPr lang="en-US" sz="1500" b="1" u="sng" dirty="0">
                <a:solidFill>
                  <a:prstClr val="white"/>
                </a:solidFill>
                <a:latin typeface="Candara" panose="020E0502030303020204" pitchFamily="34" charset="0"/>
                <a:cs typeface="Calibr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305142" y="1107585"/>
              <a:ext cx="1184317" cy="783442"/>
            </a:xfrm>
            <a:prstGeom prst="rect">
              <a:avLst/>
            </a:prstGeom>
            <a:solidFill>
              <a:srgbClr val="4E84C4">
                <a:lumMod val="75000"/>
              </a:srgbClr>
            </a:solidFill>
            <a:ln w="9525" cap="flat" cmpd="sng" algn="ctr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defRPr/>
              </a:pPr>
              <a:r>
                <a:rPr lang="en-US" sz="1300" b="1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R&amp;D, Investments</a:t>
              </a:r>
              <a:endParaRPr lang="en-GB" sz="1300" b="1" dirty="0">
                <a:solidFill>
                  <a:prstClr val="white"/>
                </a:solidFill>
                <a:latin typeface="Candara" panose="020E0502030303020204" pitchFamily="34" charset="0"/>
                <a:cs typeface="Calibr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303753" y="1891027"/>
              <a:ext cx="1185705" cy="3263389"/>
            </a:xfrm>
            <a:prstGeom prst="rect">
              <a:avLst/>
            </a:prstGeom>
            <a:solidFill>
              <a:srgbClr val="4E84C4">
                <a:lumMod val="40000"/>
                <a:lumOff val="60000"/>
              </a:srgb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50+ </a:t>
              </a: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Pega </a:t>
              </a: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Tools and Accelerators</a:t>
              </a: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 </a:t>
              </a: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Industry solutions </a:t>
              </a:r>
              <a:endParaRPr lang="en-US" sz="1100" dirty="0">
                <a:solidFill>
                  <a:srgbClr val="000000"/>
                </a:solidFill>
                <a:latin typeface="Bookman Old Style" panose="02050604050505020204" pitchFamily="18" charset="0"/>
                <a:cs typeface="Calibri" pitchFamily="34" charset="0"/>
              </a:endParaRP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endParaRPr lang="en-US" sz="1100" dirty="0">
                <a:solidFill>
                  <a:srgbClr val="000000"/>
                </a:solidFill>
                <a:latin typeface="Bookman Old Style" panose="02050604050505020204" pitchFamily="18" charset="0"/>
                <a:cs typeface="Calibri" pitchFamily="34" charset="0"/>
              </a:endParaRP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Sponsor</a:t>
              </a: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 of Pega </a:t>
              </a: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Digital</a:t>
              </a: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 events and forums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54147" y="5652654"/>
            <a:ext cx="7098482" cy="738432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171450" indent="-171450" defTabSz="685800">
              <a:buFont typeface="Arial" panose="020B0604020202020204" pitchFamily="34" charset="0"/>
              <a:buChar char="•"/>
            </a:pPr>
            <a:r>
              <a:rPr lang="en-GB" sz="1000" b="1" i="1" dirty="0">
                <a:solidFill>
                  <a:srgbClr val="F3FAFF"/>
                </a:solidFill>
              </a:rPr>
              <a:t>Winner of the Business Transformation Award in Communication and Media Industry by </a:t>
            </a:r>
            <a:r>
              <a:rPr lang="en-GB" sz="1000" b="1" i="1" dirty="0" err="1" smtClean="0">
                <a:solidFill>
                  <a:srgbClr val="F3FAFF"/>
                </a:solidFill>
              </a:rPr>
              <a:t>Pega</a:t>
            </a:r>
            <a:r>
              <a:rPr lang="en-GB" sz="1000" b="1" i="1" dirty="0" smtClean="0">
                <a:solidFill>
                  <a:srgbClr val="F3FAFF"/>
                </a:solidFill>
              </a:rPr>
              <a:t> Systems</a:t>
            </a:r>
          </a:p>
          <a:p>
            <a:pPr marL="171450" indent="-171450" defTabSz="622089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000" b="1" i="1" dirty="0">
                <a:solidFill>
                  <a:srgbClr val="F3FAFF"/>
                </a:solidFill>
                <a:cs typeface="Calibri" pitchFamily="34" charset="0"/>
              </a:rPr>
              <a:t>TCS has highest level of Partnership with </a:t>
            </a:r>
            <a:r>
              <a:rPr lang="en-GB" sz="1000" b="1" i="1" dirty="0" err="1">
                <a:solidFill>
                  <a:srgbClr val="F3FAFF"/>
                </a:solidFill>
                <a:cs typeface="Calibri" pitchFamily="34" charset="0"/>
              </a:rPr>
              <a:t>Pega</a:t>
            </a:r>
            <a:r>
              <a:rPr lang="en-GB" sz="1000" b="1" i="1" dirty="0">
                <a:solidFill>
                  <a:srgbClr val="F3FAFF"/>
                </a:solidFill>
                <a:cs typeface="Calibri" pitchFamily="34" charset="0"/>
              </a:rPr>
              <a:t>, Strategic Consulting Partners</a:t>
            </a:r>
          </a:p>
          <a:p>
            <a:pPr marL="171450" indent="-171450" defTabSz="622089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000" b="1" i="1" dirty="0">
                <a:solidFill>
                  <a:srgbClr val="F3FAFF"/>
                </a:solidFill>
                <a:cs typeface="Calibri" pitchFamily="34" charset="0"/>
              </a:rPr>
              <a:t>TCS is Second Largest </a:t>
            </a:r>
            <a:r>
              <a:rPr lang="en-GB" sz="1000" b="1" i="1" dirty="0" err="1">
                <a:solidFill>
                  <a:srgbClr val="F3FAFF"/>
                </a:solidFill>
                <a:cs typeface="Calibri" pitchFamily="34" charset="0"/>
              </a:rPr>
              <a:t>Pega</a:t>
            </a:r>
            <a:r>
              <a:rPr lang="en-GB" sz="1000" b="1" i="1" dirty="0">
                <a:solidFill>
                  <a:srgbClr val="F3FAFF"/>
                </a:solidFill>
                <a:cs typeface="Calibri" pitchFamily="34" charset="0"/>
              </a:rPr>
              <a:t> Services provider across the </a:t>
            </a:r>
            <a:r>
              <a:rPr lang="en-GB" sz="1000" b="1" i="1" dirty="0" smtClean="0">
                <a:solidFill>
                  <a:srgbClr val="F3FAFF"/>
                </a:solidFill>
                <a:cs typeface="Calibri" pitchFamily="34" charset="0"/>
              </a:rPr>
              <a:t>Globe</a:t>
            </a:r>
            <a:endParaRPr lang="en-GB" sz="1000" b="1" i="1" dirty="0">
              <a:solidFill>
                <a:srgbClr val="F3FAFF"/>
              </a:solidFill>
              <a:cs typeface="Calibri" pitchFamily="34" charset="0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04169" y="2786843"/>
            <a:ext cx="1969801" cy="1798455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4951" y="4712611"/>
            <a:ext cx="1967275" cy="163046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9983387" y="1153934"/>
            <a:ext cx="1967275" cy="553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i="1" dirty="0">
                <a:solidFill>
                  <a:schemeClr val="accent1"/>
                </a:solidFill>
              </a:rPr>
              <a:t>More than 20 BPDM based Transformation programs delivered</a:t>
            </a:r>
            <a:endParaRPr lang="en-GB" sz="1000" i="1" dirty="0">
              <a:solidFill>
                <a:schemeClr val="accent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983387" y="2054157"/>
            <a:ext cx="1967275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i="1" dirty="0">
                <a:solidFill>
                  <a:schemeClr val="accent1"/>
                </a:solidFill>
              </a:rPr>
              <a:t>Evaluated and Recommended by Gartner and Forrester for BPM services </a:t>
            </a:r>
            <a:endParaRPr lang="en-GB" sz="10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1441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Build</a:t>
            </a:r>
            <a:r>
              <a:rPr lang="nl-NL" dirty="0" smtClean="0"/>
              <a:t> new web portal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 rot="20086227">
            <a:off x="4438626" y="3478306"/>
            <a:ext cx="6603973" cy="8858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Arnab </a:t>
            </a:r>
            <a:r>
              <a:rPr lang="nl-NL" dirty="0" err="1" smtClean="0"/>
              <a:t>to</a:t>
            </a:r>
            <a:r>
              <a:rPr lang="nl-NL" dirty="0" smtClean="0"/>
              <a:t> ADVISE on </a:t>
            </a:r>
            <a:r>
              <a:rPr lang="nl-NL" dirty="0" err="1" smtClean="0"/>
              <a:t>who</a:t>
            </a:r>
            <a:r>
              <a:rPr lang="nl-NL" dirty="0" smtClean="0"/>
              <a:t> can </a:t>
            </a:r>
            <a:r>
              <a:rPr lang="nl-NL" dirty="0" err="1" smtClean="0"/>
              <a:t>create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38347" y="1492121"/>
            <a:ext cx="6129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Number</a:t>
            </a:r>
            <a:r>
              <a:rPr lang="nl-NL" dirty="0" smtClean="0"/>
              <a:t> of </a:t>
            </a:r>
            <a:r>
              <a:rPr lang="nl-NL" dirty="0" err="1" smtClean="0"/>
              <a:t>Screens</a:t>
            </a:r>
            <a:endParaRPr lang="nl-NL" dirty="0" smtClean="0"/>
          </a:p>
          <a:p>
            <a:r>
              <a:rPr lang="nl-NL" dirty="0" err="1" smtClean="0"/>
              <a:t>Complexity</a:t>
            </a:r>
            <a:r>
              <a:rPr lang="nl-NL" dirty="0" smtClean="0"/>
              <a:t> as we </a:t>
            </a:r>
            <a:r>
              <a:rPr lang="nl-NL" dirty="0" err="1" smtClean="0"/>
              <a:t>think</a:t>
            </a:r>
            <a:endParaRPr lang="nl-NL" dirty="0" smtClean="0"/>
          </a:p>
          <a:p>
            <a:r>
              <a:rPr lang="nl-NL" dirty="0" err="1" smtClean="0"/>
              <a:t>Components</a:t>
            </a:r>
            <a:r>
              <a:rPr lang="nl-NL" dirty="0" smtClean="0"/>
              <a:t> of </a:t>
            </a:r>
            <a:r>
              <a:rPr lang="nl-NL" dirty="0" err="1" smtClean="0"/>
              <a:t>webportal</a:t>
            </a:r>
            <a:r>
              <a:rPr lang="nl-NL" dirty="0" smtClean="0"/>
              <a:t> </a:t>
            </a:r>
          </a:p>
          <a:p>
            <a:r>
              <a:rPr lang="nl-NL" dirty="0" err="1" smtClean="0"/>
              <a:t>APIs</a:t>
            </a:r>
            <a:endParaRPr lang="nl-NL" dirty="0"/>
          </a:p>
          <a:p>
            <a:r>
              <a:rPr lang="nl-NL" dirty="0" err="1" smtClean="0"/>
              <a:t>Following</a:t>
            </a:r>
            <a:r>
              <a:rPr lang="nl-NL" dirty="0" smtClean="0"/>
              <a:t> ING </a:t>
            </a:r>
            <a:r>
              <a:rPr lang="nl-NL" dirty="0" err="1" smtClean="0"/>
              <a:t>standards</a:t>
            </a:r>
            <a:endParaRPr lang="nl-NL" dirty="0" smtClean="0"/>
          </a:p>
          <a:p>
            <a:r>
              <a:rPr lang="nl-NL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575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end &amp; API expertise of TCS in 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81044" y="6294210"/>
            <a:ext cx="540657" cy="365125"/>
          </a:xfrm>
          <a:prstGeom prst="rect">
            <a:avLst/>
          </a:prstGeom>
        </p:spPr>
        <p:txBody>
          <a:bodyPr/>
          <a:lstStyle/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39593" y="853370"/>
            <a:ext cx="3746682" cy="243722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r>
              <a:rPr lang="nl-NL" b="1" dirty="0" smtClean="0"/>
              <a:t>Westland Utrecht Bank (MijnWUB)</a:t>
            </a:r>
          </a:p>
          <a:p>
            <a:pPr algn="ctr"/>
            <a:endParaRPr lang="nl-NL" dirty="0"/>
          </a:p>
          <a:p>
            <a:pPr algn="just"/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Westland Utrecht bank specializes in managing mortgages and insurance with portfolio worth € 33.8 </a:t>
            </a:r>
            <a:r>
              <a:rPr lang="en-GB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billion. </a:t>
            </a:r>
          </a:p>
          <a:p>
            <a:pPr algn="just"/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GB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Online Self service Portal thus reimagining Mortgage customer Journey through Self Service Portal for customer</a:t>
            </a: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800599" y="837299"/>
            <a:ext cx="3571875" cy="239813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nl-NL" b="1" dirty="0" smtClean="0"/>
              <a:t>Inside Business Portal (IBP)</a:t>
            </a:r>
          </a:p>
          <a:p>
            <a:pPr algn="ctr"/>
            <a:endParaRPr lang="nl-NL" dirty="0" smtClean="0"/>
          </a:p>
          <a:p>
            <a:pPr algn="just"/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strategic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program to unify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channel for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various lines of business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including Payments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Financial Market &amp; Lending to provide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omni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-channel experience to customers in different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countries.</a:t>
            </a:r>
          </a:p>
          <a:p>
            <a:pPr algn="just"/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It involves building functionalities for payment on IBP framework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2724" y="4311405"/>
            <a:ext cx="3923551" cy="185552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Enhance </a:t>
            </a:r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Customer experience by offering Online Channel insight, information, self service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Reduction in operational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 for the WUB to manage profiling of the customer</a:t>
            </a:r>
          </a:p>
          <a:p>
            <a:pPr algn="ctr"/>
            <a:endParaRPr lang="en-GB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843461" y="4280438"/>
            <a:ext cx="3614738" cy="191745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Enhance </a:t>
            </a:r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service by offering </a:t>
            </a:r>
            <a:r>
              <a:rPr lang="en-GB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omni</a:t>
            </a:r>
            <a:r>
              <a:rPr lang="en-GB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channel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Reduction in operational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i="1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8" name="Snip Single Corner Rectangle 7"/>
          <p:cNvSpPr/>
          <p:nvPr/>
        </p:nvSpPr>
        <p:spPr>
          <a:xfrm>
            <a:off x="739593" y="3470828"/>
            <a:ext cx="3375207" cy="473792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1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nl-NL" sz="11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Java/J2EE</a:t>
            </a:r>
            <a:r>
              <a:rPr lang="nl-NL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Spring MVC, Rest API, Hibernate, JavaScript, ORACLE, DOJO, CDaaS, Sybase</a:t>
            </a:r>
          </a:p>
          <a:p>
            <a:pPr algn="ctr"/>
            <a:endParaRPr lang="en-US" dirty="0"/>
          </a:p>
        </p:txBody>
      </p:sp>
      <p:sp>
        <p:nvSpPr>
          <p:cNvPr id="17" name="Snip Single Corner Rectangle 16"/>
          <p:cNvSpPr/>
          <p:nvPr/>
        </p:nvSpPr>
        <p:spPr>
          <a:xfrm>
            <a:off x="4800599" y="3419657"/>
            <a:ext cx="3571875" cy="510782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1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100" dirty="0">
                <a:solidFill>
                  <a:srgbClr val="000000"/>
                </a:solidFill>
                <a:latin typeface="Trebuchet MS" panose="020B0603020202020204" pitchFamily="34" charset="0"/>
              </a:rPr>
              <a:t>Java8, Scala, Spring Boot, Spring-Data, Spring-Security, JPA, EMS, CXF, Polymer, AngularJS, HTML5, CSS3</a:t>
            </a:r>
          </a:p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84777" y="853370"/>
            <a:ext cx="400110" cy="202489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About Project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0071" y="2673122"/>
            <a:ext cx="400110" cy="202489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0954" y="4406953"/>
            <a:ext cx="400110" cy="175997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Value Delivered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8458198" y="837298"/>
            <a:ext cx="3571875" cy="239813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nl-NL" b="1" dirty="0" err="1" smtClean="0"/>
              <a:t>OnePAM</a:t>
            </a:r>
            <a:endParaRPr lang="nl-NL" b="1" dirty="0" smtClean="0"/>
          </a:p>
          <a:p>
            <a:pPr algn="ctr"/>
            <a:endParaRPr lang="nl-NL" dirty="0" smtClean="0"/>
          </a:p>
        </p:txBody>
      </p:sp>
      <p:sp>
        <p:nvSpPr>
          <p:cNvPr id="16" name="Snip Single Corner Rectangle 15"/>
          <p:cNvSpPr/>
          <p:nvPr/>
        </p:nvSpPr>
        <p:spPr>
          <a:xfrm>
            <a:off x="8472484" y="3430179"/>
            <a:ext cx="3571875" cy="510782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1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8742417" y="4280438"/>
            <a:ext cx="3287655" cy="191745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i="1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 rot="20086227">
            <a:off x="4438626" y="3478306"/>
            <a:ext cx="6603973" cy="8858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Prachi </a:t>
            </a:r>
            <a:r>
              <a:rPr lang="nl-NL" dirty="0" err="1" smtClean="0"/>
              <a:t>to</a:t>
            </a:r>
            <a:r>
              <a:rPr lang="nl-NL" dirty="0" smtClean="0"/>
              <a:t> update, </a:t>
            </a:r>
            <a:r>
              <a:rPr lang="nl-NL" dirty="0" err="1" smtClean="0"/>
              <a:t>please</a:t>
            </a:r>
            <a:r>
              <a:rPr lang="nl-NL" dirty="0" smtClean="0"/>
              <a:t> </a:t>
            </a:r>
            <a:r>
              <a:rPr lang="nl-NL" dirty="0" err="1" smtClean="0"/>
              <a:t>add</a:t>
            </a:r>
            <a:r>
              <a:rPr lang="nl-NL" dirty="0" smtClean="0"/>
              <a:t> </a:t>
            </a:r>
            <a:r>
              <a:rPr lang="nl-NL" dirty="0" err="1" smtClean="0"/>
              <a:t>OnePAM</a:t>
            </a:r>
            <a:r>
              <a:rPr lang="nl-NL" dirty="0" smtClean="0"/>
              <a:t> case </a:t>
            </a:r>
            <a:r>
              <a:rPr lang="nl-NL" dirty="0" err="1" smtClean="0"/>
              <a:t>study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707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561553" y="1006436"/>
            <a:ext cx="7019635" cy="129644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 defTabSz="914377"/>
            <a:r>
              <a:rPr lang="nl-NL" sz="1867" dirty="0">
                <a:solidFill>
                  <a:srgbClr val="000000"/>
                </a:solidFill>
              </a:rPr>
              <a:t>Touchpoint Platform</a:t>
            </a:r>
            <a:endParaRPr lang="en-US" sz="1867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3343563" y="2178960"/>
            <a:ext cx="0" cy="1427905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525" y="103821"/>
            <a:ext cx="10854076" cy="487363"/>
          </a:xfrm>
        </p:spPr>
        <p:txBody>
          <a:bodyPr/>
          <a:lstStyle/>
          <a:p>
            <a:r>
              <a:rPr lang="en-US" dirty="0" smtClean="0"/>
              <a:t>TCS Synergy for REF Portal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561553" y="3606864"/>
            <a:ext cx="7019635" cy="656608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377"/>
            <a:r>
              <a:rPr lang="nl-NL" sz="1867" b="1" dirty="0">
                <a:solidFill>
                  <a:prstClr val="white"/>
                </a:solidFill>
              </a:rPr>
              <a:t>REF Portal</a:t>
            </a:r>
            <a:endParaRPr lang="en-US" sz="1867" b="1" dirty="0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199712" y="1597340"/>
            <a:ext cx="1219200" cy="554181"/>
          </a:xfrm>
          <a:prstGeom prst="roundRect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nl-NL" sz="1867" dirty="0">
                <a:solidFill>
                  <a:srgbClr val="000000"/>
                </a:solidFill>
              </a:rPr>
              <a:t>GATE</a:t>
            </a:r>
            <a:endParaRPr lang="en-US" sz="1867" dirty="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33963" y="1624778"/>
            <a:ext cx="1219200" cy="554181"/>
          </a:xfrm>
          <a:prstGeom prst="roundRect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nl-NL" sz="1867" dirty="0">
                <a:solidFill>
                  <a:srgbClr val="000000"/>
                </a:solidFill>
              </a:rPr>
              <a:t>Guide</a:t>
            </a:r>
            <a:endParaRPr lang="en-US" sz="1867" dirty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92009" y="1624778"/>
            <a:ext cx="1219200" cy="554181"/>
          </a:xfrm>
          <a:prstGeom prst="roundRect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nl-NL" sz="1867" dirty="0" err="1">
                <a:solidFill>
                  <a:srgbClr val="000000"/>
                </a:solidFill>
              </a:rPr>
              <a:t>OnePAM</a:t>
            </a:r>
            <a:endParaRPr lang="en-US" sz="1867" dirty="0">
              <a:solidFill>
                <a:srgbClr val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450056" y="1611748"/>
            <a:ext cx="1219200" cy="554181"/>
          </a:xfrm>
          <a:prstGeom prst="roundRect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nl-NL" sz="1867" dirty="0">
                <a:solidFill>
                  <a:srgbClr val="000000"/>
                </a:solidFill>
              </a:rPr>
              <a:t>CCN</a:t>
            </a:r>
            <a:endParaRPr lang="en-US" sz="1867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808103" y="1597340"/>
            <a:ext cx="1219200" cy="554181"/>
          </a:xfrm>
          <a:prstGeom prst="roundRect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nl-NL" sz="1867" dirty="0">
                <a:solidFill>
                  <a:srgbClr val="000000"/>
                </a:solidFill>
              </a:rPr>
              <a:t>API Platform</a:t>
            </a:r>
            <a:endParaRPr lang="en-US" sz="1867" dirty="0">
              <a:solidFill>
                <a:srgbClr val="00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887490" y="1006436"/>
            <a:ext cx="2056631" cy="129644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defTabSz="914377"/>
            <a:r>
              <a:rPr lang="nl-NL" sz="1867" dirty="0">
                <a:solidFill>
                  <a:srgbClr val="000000"/>
                </a:solidFill>
              </a:rPr>
              <a:t>Inside Business Portal (IBP)</a:t>
            </a:r>
            <a:endParaRPr lang="en-US" sz="1867" dirty="0">
              <a:solidFill>
                <a:srgbClr val="00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980267" y="5408780"/>
            <a:ext cx="1945792" cy="75666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defTabSz="914377"/>
            <a:r>
              <a:rPr lang="nl-NL" sz="1867" dirty="0">
                <a:solidFill>
                  <a:srgbClr val="000000"/>
                </a:solidFill>
              </a:rPr>
              <a:t>ING Private Cloud (IPC)</a:t>
            </a:r>
            <a:endParaRPr lang="en-US" sz="1867" dirty="0">
              <a:solidFill>
                <a:srgbClr val="0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62692" y="1006436"/>
            <a:ext cx="1892560" cy="129644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defTabSz="914377"/>
            <a:r>
              <a:rPr lang="nl-NL" sz="1867" dirty="0">
                <a:solidFill>
                  <a:srgbClr val="000000"/>
                </a:solidFill>
              </a:rPr>
              <a:t>Western Utrecht Bank (</a:t>
            </a:r>
            <a:r>
              <a:rPr lang="nl-NL" sz="1867" dirty="0" err="1">
                <a:solidFill>
                  <a:srgbClr val="000000"/>
                </a:solidFill>
              </a:rPr>
              <a:t>MijnWUB</a:t>
            </a:r>
            <a:r>
              <a:rPr lang="nl-NL" sz="1867" dirty="0">
                <a:solidFill>
                  <a:srgbClr val="000000"/>
                </a:solidFill>
              </a:rPr>
              <a:t>)</a:t>
            </a:r>
            <a:endParaRPr lang="en-US" sz="1867" dirty="0">
              <a:solidFill>
                <a:srgbClr val="00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384781" y="5358942"/>
            <a:ext cx="3275831" cy="75666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defTabSz="914377"/>
            <a:r>
              <a:rPr lang="nl-NL" sz="1867" dirty="0">
                <a:solidFill>
                  <a:srgbClr val="000000"/>
                </a:solidFill>
              </a:rPr>
              <a:t>Delivery Pipeline</a:t>
            </a:r>
          </a:p>
          <a:p>
            <a:pPr algn="ctr" defTabSz="914377"/>
            <a:r>
              <a:rPr lang="nl-NL" sz="1867" dirty="0" err="1">
                <a:solidFill>
                  <a:srgbClr val="000000"/>
                </a:solidFill>
              </a:rPr>
              <a:t>CDaaS</a:t>
            </a:r>
            <a:r>
              <a:rPr lang="nl-NL" sz="1867" dirty="0">
                <a:solidFill>
                  <a:srgbClr val="000000"/>
                </a:solidFill>
              </a:rPr>
              <a:t> &amp; </a:t>
            </a:r>
            <a:r>
              <a:rPr lang="nl-NL" sz="1867" dirty="0" err="1">
                <a:solidFill>
                  <a:srgbClr val="000000"/>
                </a:solidFill>
              </a:rPr>
              <a:t>Fruityloops</a:t>
            </a:r>
            <a:endParaRPr lang="en-US" sz="1867" dirty="0">
              <a:solidFill>
                <a:srgbClr val="00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646309" y="5368828"/>
            <a:ext cx="1758292" cy="75666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defTabSz="914377"/>
            <a:r>
              <a:rPr lang="nl-NL" sz="1867" dirty="0">
                <a:solidFill>
                  <a:srgbClr val="000000"/>
                </a:solidFill>
              </a:rPr>
              <a:t>IT4IT</a:t>
            </a:r>
            <a:endParaRPr lang="en-US" sz="1867" dirty="0">
              <a:solidFill>
                <a:srgbClr val="000000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62692" y="5408780"/>
            <a:ext cx="1892560" cy="75666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defTabSz="914377"/>
            <a:r>
              <a:rPr lang="nl-NL" sz="1867" dirty="0">
                <a:solidFill>
                  <a:srgbClr val="000000"/>
                </a:solidFill>
              </a:rPr>
              <a:t>Model Bank</a:t>
            </a:r>
            <a:endParaRPr lang="en-US" sz="1867" dirty="0">
              <a:solidFill>
                <a:srgbClr val="000000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722073" y="2190888"/>
            <a:ext cx="0" cy="1427905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070584" y="2178960"/>
            <a:ext cx="0" cy="1427905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404600" y="2178245"/>
            <a:ext cx="0" cy="1427905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847913" y="2190886"/>
            <a:ext cx="0" cy="1427905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86786" y="2448535"/>
            <a:ext cx="1439141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nl-NL" sz="1333" dirty="0" err="1">
                <a:solidFill>
                  <a:srgbClr val="000000"/>
                </a:solidFill>
              </a:rPr>
              <a:t>Polymer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components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contribution</a:t>
            </a:r>
            <a:r>
              <a:rPr lang="nl-NL" sz="1333" dirty="0">
                <a:solidFill>
                  <a:srgbClr val="000000"/>
                </a:solidFill>
              </a:rPr>
              <a:t> &amp; </a:t>
            </a:r>
            <a:r>
              <a:rPr lang="nl-NL" sz="1333" dirty="0" err="1">
                <a:solidFill>
                  <a:srgbClr val="000000"/>
                </a:solidFill>
              </a:rPr>
              <a:t>consumption</a:t>
            </a:r>
            <a:endParaRPr lang="en-US" sz="1333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97814" y="2535506"/>
            <a:ext cx="1439141" cy="70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nl-NL" sz="1333" dirty="0">
                <a:solidFill>
                  <a:srgbClr val="000000"/>
                </a:solidFill>
              </a:rPr>
              <a:t>Multiple </a:t>
            </a:r>
            <a:r>
              <a:rPr lang="nl-NL" sz="1333" dirty="0" err="1">
                <a:solidFill>
                  <a:srgbClr val="000000"/>
                </a:solidFill>
              </a:rPr>
              <a:t>squads</a:t>
            </a:r>
            <a:r>
              <a:rPr lang="nl-NL" sz="1333" dirty="0">
                <a:solidFill>
                  <a:srgbClr val="000000"/>
                </a:solidFill>
              </a:rPr>
              <a:t> part of the </a:t>
            </a:r>
            <a:r>
              <a:rPr lang="nl-NL" sz="1333" dirty="0" err="1">
                <a:solidFill>
                  <a:srgbClr val="000000"/>
                </a:solidFill>
              </a:rPr>
              <a:t>core</a:t>
            </a:r>
            <a:r>
              <a:rPr lang="nl-NL" sz="1333" dirty="0">
                <a:solidFill>
                  <a:srgbClr val="000000"/>
                </a:solidFill>
              </a:rPr>
              <a:t> team</a:t>
            </a:r>
            <a:endParaRPr lang="en-US" sz="1333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51800" y="2425665"/>
            <a:ext cx="1439141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nl-NL" sz="1333" dirty="0" err="1">
                <a:solidFill>
                  <a:srgbClr val="000000"/>
                </a:solidFill>
              </a:rPr>
              <a:t>PoC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performed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using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Kafka</a:t>
            </a:r>
            <a:r>
              <a:rPr lang="nl-NL" sz="1333" dirty="0">
                <a:solidFill>
                  <a:srgbClr val="000000"/>
                </a:solidFill>
              </a:rPr>
              <a:t> &amp; </a:t>
            </a:r>
            <a:r>
              <a:rPr lang="nl-NL" sz="1333" dirty="0" err="1">
                <a:solidFill>
                  <a:srgbClr val="000000"/>
                </a:solidFill>
              </a:rPr>
              <a:t>consumption</a:t>
            </a:r>
            <a:r>
              <a:rPr lang="nl-NL" sz="1333" dirty="0">
                <a:solidFill>
                  <a:srgbClr val="000000"/>
                </a:solidFill>
              </a:rPr>
              <a:t> of CCN</a:t>
            </a:r>
            <a:endParaRPr lang="en-US" sz="1333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47054" y="2432917"/>
            <a:ext cx="1439141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nl-NL" sz="1333" dirty="0" err="1">
                <a:solidFill>
                  <a:srgbClr val="000000"/>
                </a:solidFill>
              </a:rPr>
              <a:t>Consumption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for</a:t>
            </a:r>
            <a:r>
              <a:rPr lang="nl-NL" sz="1333" dirty="0">
                <a:solidFill>
                  <a:srgbClr val="000000"/>
                </a:solidFill>
              </a:rPr>
              <a:t> API </a:t>
            </a:r>
            <a:r>
              <a:rPr lang="nl-NL" sz="1333" dirty="0" err="1">
                <a:solidFill>
                  <a:srgbClr val="000000"/>
                </a:solidFill>
              </a:rPr>
              <a:t>publication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for</a:t>
            </a:r>
            <a:r>
              <a:rPr lang="nl-NL" sz="1333" dirty="0">
                <a:solidFill>
                  <a:srgbClr val="000000"/>
                </a:solidFill>
              </a:rPr>
              <a:t> PSD2, </a:t>
            </a:r>
            <a:r>
              <a:rPr lang="nl-NL" sz="1333" dirty="0" err="1">
                <a:solidFill>
                  <a:srgbClr val="000000"/>
                </a:solidFill>
              </a:rPr>
              <a:t>OnePAM</a:t>
            </a:r>
            <a:endParaRPr lang="en-US" sz="1333" dirty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16815" y="2448535"/>
            <a:ext cx="1439141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nl-NL" sz="1333" dirty="0" err="1">
                <a:solidFill>
                  <a:srgbClr val="000000"/>
                </a:solidFill>
              </a:rPr>
              <a:t>Consumption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for</a:t>
            </a:r>
            <a:r>
              <a:rPr lang="nl-NL" sz="1333" dirty="0">
                <a:solidFill>
                  <a:srgbClr val="000000"/>
                </a:solidFill>
              </a:rPr>
              <a:t> API </a:t>
            </a:r>
            <a:r>
              <a:rPr lang="nl-NL" sz="1333" dirty="0" err="1">
                <a:solidFill>
                  <a:srgbClr val="000000"/>
                </a:solidFill>
              </a:rPr>
              <a:t>publication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for</a:t>
            </a:r>
            <a:r>
              <a:rPr lang="nl-NL" sz="1333" dirty="0">
                <a:solidFill>
                  <a:srgbClr val="000000"/>
                </a:solidFill>
              </a:rPr>
              <a:t> PSD2, </a:t>
            </a:r>
            <a:r>
              <a:rPr lang="nl-NL" sz="1333" dirty="0" err="1">
                <a:solidFill>
                  <a:srgbClr val="000000"/>
                </a:solidFill>
              </a:rPr>
              <a:t>OnePAM</a:t>
            </a:r>
            <a:endParaRPr lang="en-US" sz="1333" dirty="0">
              <a:solidFill>
                <a:srgbClr val="000000"/>
              </a:solidFill>
            </a:endParaRPr>
          </a:p>
        </p:txBody>
      </p:sp>
      <p:cxnSp>
        <p:nvCxnSpPr>
          <p:cNvPr id="30" name="Elbow Connector 29"/>
          <p:cNvCxnSpPr>
            <a:stCxn id="11" idx="2"/>
            <a:endCxn id="4" idx="3"/>
          </p:cNvCxnSpPr>
          <p:nvPr/>
        </p:nvCxnSpPr>
        <p:spPr>
          <a:xfrm rot="5400000">
            <a:off x="9432354" y="2451716"/>
            <a:ext cx="1632289" cy="1334617"/>
          </a:xfrm>
          <a:prstGeom prst="bentConnector2">
            <a:avLst/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221470" y="2596877"/>
            <a:ext cx="1439141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nl-NL" sz="1333" dirty="0">
                <a:solidFill>
                  <a:srgbClr val="000000"/>
                </a:solidFill>
              </a:rPr>
              <a:t>Building </a:t>
            </a:r>
            <a:r>
              <a:rPr lang="nl-NL" sz="1333" dirty="0" err="1">
                <a:solidFill>
                  <a:srgbClr val="000000"/>
                </a:solidFill>
              </a:rPr>
              <a:t>functionalities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for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payments</a:t>
            </a:r>
            <a:r>
              <a:rPr lang="nl-NL" sz="1333" dirty="0">
                <a:solidFill>
                  <a:srgbClr val="000000"/>
                </a:solidFill>
              </a:rPr>
              <a:t> on IBP </a:t>
            </a:r>
            <a:r>
              <a:rPr lang="nl-NL" sz="1333" dirty="0" err="1">
                <a:solidFill>
                  <a:srgbClr val="000000"/>
                </a:solidFill>
              </a:rPr>
              <a:t>framework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endParaRPr lang="en-US" sz="1333" dirty="0">
              <a:solidFill>
                <a:srgbClr val="000000"/>
              </a:solidFill>
            </a:endParaRPr>
          </a:p>
        </p:txBody>
      </p:sp>
      <p:cxnSp>
        <p:nvCxnSpPr>
          <p:cNvPr id="32" name="Elbow Connector 31"/>
          <p:cNvCxnSpPr>
            <a:stCxn id="13" idx="2"/>
            <a:endCxn id="4" idx="1"/>
          </p:cNvCxnSpPr>
          <p:nvPr/>
        </p:nvCxnSpPr>
        <p:spPr>
          <a:xfrm rot="16200000" flipH="1">
            <a:off x="1119120" y="2492732"/>
            <a:ext cx="1632289" cy="1252581"/>
          </a:xfrm>
          <a:prstGeom prst="bentConnector2">
            <a:avLst/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85976" y="2338653"/>
            <a:ext cx="1624581" cy="132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nl-NL" sz="1333" dirty="0" err="1">
                <a:solidFill>
                  <a:srgbClr val="000000"/>
                </a:solidFill>
              </a:rPr>
              <a:t>Mortgage</a:t>
            </a:r>
            <a:r>
              <a:rPr lang="nl-NL" sz="1333" dirty="0">
                <a:solidFill>
                  <a:srgbClr val="000000"/>
                </a:solidFill>
              </a:rPr>
              <a:t> customer </a:t>
            </a:r>
            <a:r>
              <a:rPr lang="nl-NL" sz="1333" dirty="0" err="1">
                <a:solidFill>
                  <a:srgbClr val="000000"/>
                </a:solidFill>
              </a:rPr>
              <a:t>journey</a:t>
            </a:r>
            <a:r>
              <a:rPr lang="nl-NL" sz="1333" dirty="0">
                <a:solidFill>
                  <a:srgbClr val="000000"/>
                </a:solidFill>
              </a:rPr>
              <a:t> re-</a:t>
            </a:r>
            <a:r>
              <a:rPr lang="nl-NL" sz="1333" dirty="0" err="1">
                <a:solidFill>
                  <a:srgbClr val="000000"/>
                </a:solidFill>
              </a:rPr>
              <a:t>imagined</a:t>
            </a:r>
            <a:r>
              <a:rPr lang="nl-NL" sz="1333" dirty="0">
                <a:solidFill>
                  <a:srgbClr val="000000"/>
                </a:solidFill>
              </a:rPr>
              <a:t>. New digital portal </a:t>
            </a:r>
            <a:r>
              <a:rPr lang="nl-NL" sz="1333" dirty="0" err="1">
                <a:solidFill>
                  <a:srgbClr val="000000"/>
                </a:solidFill>
              </a:rPr>
              <a:t>created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aligned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to</a:t>
            </a:r>
            <a:r>
              <a:rPr lang="nl-NL" sz="1333" dirty="0">
                <a:solidFill>
                  <a:srgbClr val="000000"/>
                </a:solidFill>
              </a:rPr>
              <a:t> TPA and GTA. </a:t>
            </a:r>
            <a:r>
              <a:rPr lang="nl-NL" sz="1333" dirty="0" err="1">
                <a:solidFill>
                  <a:srgbClr val="000000"/>
                </a:solidFill>
              </a:rPr>
              <a:t>Hosted</a:t>
            </a:r>
            <a:r>
              <a:rPr lang="nl-NL" sz="1333" dirty="0">
                <a:solidFill>
                  <a:srgbClr val="000000"/>
                </a:solidFill>
              </a:rPr>
              <a:t> on </a:t>
            </a:r>
            <a:r>
              <a:rPr lang="nl-NL" sz="1333" dirty="0" err="1">
                <a:solidFill>
                  <a:srgbClr val="000000"/>
                </a:solidFill>
              </a:rPr>
              <a:t>Azure</a:t>
            </a:r>
            <a:endParaRPr lang="en-US" sz="1333" dirty="0">
              <a:solidFill>
                <a:srgbClr val="000000"/>
              </a:solidFill>
            </a:endParaRPr>
          </a:p>
        </p:txBody>
      </p:sp>
      <p:cxnSp>
        <p:nvCxnSpPr>
          <p:cNvPr id="36" name="Elbow Connector 35"/>
          <p:cNvCxnSpPr>
            <a:stCxn id="23" idx="0"/>
            <a:endCxn id="4" idx="1"/>
          </p:cNvCxnSpPr>
          <p:nvPr/>
        </p:nvCxnSpPr>
        <p:spPr>
          <a:xfrm rot="5400000" flipH="1" flipV="1">
            <a:off x="1198458" y="4045684"/>
            <a:ext cx="1473612" cy="1252581"/>
          </a:xfrm>
          <a:prstGeom prst="bentConnector2">
            <a:avLst/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19659" y="4341677"/>
            <a:ext cx="1624581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nl-NL" sz="1333" dirty="0">
                <a:solidFill>
                  <a:srgbClr val="000000"/>
                </a:solidFill>
              </a:rPr>
              <a:t>Product </a:t>
            </a:r>
            <a:r>
              <a:rPr lang="nl-NL" sz="1333" dirty="0" err="1">
                <a:solidFill>
                  <a:srgbClr val="000000"/>
                </a:solidFill>
              </a:rPr>
              <a:t>developement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leveraging</a:t>
            </a:r>
            <a:r>
              <a:rPr lang="nl-NL" sz="1333" dirty="0">
                <a:solidFill>
                  <a:srgbClr val="000000"/>
                </a:solidFill>
              </a:rPr>
              <a:t> TPA and </a:t>
            </a:r>
            <a:r>
              <a:rPr lang="nl-NL" sz="1333" dirty="0" err="1">
                <a:solidFill>
                  <a:srgbClr val="000000"/>
                </a:solidFill>
              </a:rPr>
              <a:t>aligned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to</a:t>
            </a:r>
            <a:r>
              <a:rPr lang="nl-NL" sz="1333" dirty="0">
                <a:solidFill>
                  <a:srgbClr val="000000"/>
                </a:solidFill>
              </a:rPr>
              <a:t> GTA</a:t>
            </a:r>
            <a:endParaRPr lang="en-US" sz="1333" dirty="0">
              <a:solidFill>
                <a:srgbClr val="000000"/>
              </a:solidFill>
            </a:endParaRPr>
          </a:p>
        </p:txBody>
      </p:sp>
      <p:cxnSp>
        <p:nvCxnSpPr>
          <p:cNvPr id="40" name="Straight Arrow Connector 39"/>
          <p:cNvCxnSpPr>
            <a:stCxn id="12" idx="0"/>
          </p:cNvCxnSpPr>
          <p:nvPr/>
        </p:nvCxnSpPr>
        <p:spPr>
          <a:xfrm flipV="1">
            <a:off x="3953163" y="4263473"/>
            <a:ext cx="0" cy="1145308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933554" y="4382834"/>
            <a:ext cx="1992505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nl-NL" sz="1333" dirty="0" err="1">
                <a:solidFill>
                  <a:srgbClr val="000000"/>
                </a:solidFill>
              </a:rPr>
              <a:t>DevTop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pattern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contribution</a:t>
            </a:r>
            <a:r>
              <a:rPr lang="nl-NL" sz="1333" dirty="0">
                <a:solidFill>
                  <a:srgbClr val="000000"/>
                </a:solidFill>
              </a:rPr>
              <a:t>. Assist teams </a:t>
            </a:r>
            <a:r>
              <a:rPr lang="nl-NL" sz="1333" dirty="0" err="1">
                <a:solidFill>
                  <a:srgbClr val="000000"/>
                </a:solidFill>
              </a:rPr>
              <a:t>with</a:t>
            </a:r>
            <a:r>
              <a:rPr lang="nl-NL" sz="1333" dirty="0">
                <a:solidFill>
                  <a:srgbClr val="000000"/>
                </a:solidFill>
              </a:rPr>
              <a:t> IPC </a:t>
            </a:r>
            <a:r>
              <a:rPr lang="nl-NL" sz="1333" dirty="0" err="1">
                <a:solidFill>
                  <a:srgbClr val="000000"/>
                </a:solidFill>
              </a:rPr>
              <a:t>pattern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consumption</a:t>
            </a:r>
            <a:endParaRPr lang="en-US" sz="1333" dirty="0">
              <a:solidFill>
                <a:srgbClr val="000000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508556" y="4231022"/>
            <a:ext cx="0" cy="1145308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595138" y="4350383"/>
            <a:ext cx="1809463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nl-NL" sz="1333" dirty="0" err="1">
                <a:solidFill>
                  <a:srgbClr val="000000"/>
                </a:solidFill>
              </a:rPr>
              <a:t>Usage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and</a:t>
            </a:r>
            <a:r>
              <a:rPr lang="nl-NL" sz="1333" dirty="0">
                <a:solidFill>
                  <a:srgbClr val="000000"/>
                </a:solidFill>
              </a:rPr>
              <a:t> on-boarding </a:t>
            </a:r>
            <a:r>
              <a:rPr lang="nl-NL" sz="1333" dirty="0" err="1">
                <a:solidFill>
                  <a:srgbClr val="000000"/>
                </a:solidFill>
              </a:rPr>
              <a:t>for</a:t>
            </a:r>
            <a:r>
              <a:rPr lang="nl-NL" sz="1333" dirty="0">
                <a:solidFill>
                  <a:srgbClr val="000000"/>
                </a:solidFill>
              </a:rPr>
              <a:t> delivery pipeline </a:t>
            </a:r>
            <a:r>
              <a:rPr lang="nl-NL" sz="1333" dirty="0" err="1">
                <a:solidFill>
                  <a:srgbClr val="000000"/>
                </a:solidFill>
              </a:rPr>
              <a:t>and</a:t>
            </a:r>
            <a:r>
              <a:rPr lang="nl-NL" sz="1333" dirty="0">
                <a:solidFill>
                  <a:srgbClr val="000000"/>
                </a:solidFill>
              </a:rPr>
              <a:t> ING </a:t>
            </a:r>
            <a:r>
              <a:rPr lang="nl-NL" sz="1333" dirty="0" err="1">
                <a:solidFill>
                  <a:srgbClr val="000000"/>
                </a:solidFill>
              </a:rPr>
              <a:t>technology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standards</a:t>
            </a:r>
            <a:endParaRPr lang="en-US" sz="1333" dirty="0">
              <a:solidFill>
                <a:srgbClr val="000000"/>
              </a:solidFill>
            </a:endParaRPr>
          </a:p>
        </p:txBody>
      </p:sp>
      <p:cxnSp>
        <p:nvCxnSpPr>
          <p:cNvPr id="46" name="Elbow Connector 45"/>
          <p:cNvCxnSpPr>
            <a:stCxn id="14" idx="0"/>
            <a:endCxn id="4" idx="3"/>
          </p:cNvCxnSpPr>
          <p:nvPr/>
        </p:nvCxnSpPr>
        <p:spPr>
          <a:xfrm rot="16200000" flipV="1">
            <a:off x="9090056" y="4426301"/>
            <a:ext cx="1423773" cy="441508"/>
          </a:xfrm>
          <a:prstGeom prst="bentConnector2">
            <a:avLst/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885150" y="4250943"/>
            <a:ext cx="1624581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nl-NL" sz="1333" dirty="0" err="1">
                <a:solidFill>
                  <a:srgbClr val="000000"/>
                </a:solidFill>
              </a:rPr>
              <a:t>Involved</a:t>
            </a:r>
            <a:r>
              <a:rPr lang="nl-NL" sz="1333" dirty="0">
                <a:solidFill>
                  <a:srgbClr val="000000"/>
                </a:solidFill>
              </a:rPr>
              <a:t> in part </a:t>
            </a:r>
            <a:r>
              <a:rPr lang="nl-NL" sz="1333" dirty="0" err="1">
                <a:solidFill>
                  <a:srgbClr val="000000"/>
                </a:solidFill>
              </a:rPr>
              <a:t>creation</a:t>
            </a:r>
            <a:r>
              <a:rPr lang="nl-NL" sz="1333" dirty="0">
                <a:solidFill>
                  <a:srgbClr val="000000"/>
                </a:solidFill>
              </a:rPr>
              <a:t>, </a:t>
            </a:r>
            <a:r>
              <a:rPr lang="nl-NL" sz="1333" dirty="0" err="1">
                <a:solidFill>
                  <a:srgbClr val="000000"/>
                </a:solidFill>
              </a:rPr>
              <a:t>usage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and</a:t>
            </a:r>
            <a:r>
              <a:rPr lang="nl-NL" sz="1333" dirty="0">
                <a:solidFill>
                  <a:srgbClr val="000000"/>
                </a:solidFill>
              </a:rPr>
              <a:t> on-boarding of teams</a:t>
            </a:r>
            <a:endParaRPr lang="en-US" sz="1333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30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rmAutofit fontScale="90000"/>
          </a:bodyPr>
          <a:lstStyle/>
          <a:p>
            <a:r>
              <a:rPr lang="en-GB" sz="3200" dirty="0">
                <a:latin typeface="Calibri" panose="020F0502020204030204" pitchFamily="34" charset="0"/>
              </a:rPr>
              <a:t>Successful Distributed Agile </a:t>
            </a:r>
            <a:r>
              <a:rPr lang="en-GB" sz="3200" dirty="0" err="1">
                <a:latin typeface="Calibri" panose="020F0502020204030204" pitchFamily="34" charset="0"/>
              </a:rPr>
              <a:t>WoW</a:t>
            </a:r>
            <a:endParaRPr lang="nl-NL" sz="3200" dirty="0">
              <a:latin typeface="Calibri" panose="020F0502020204030204" pitchFamily="34" charset="0"/>
            </a:endParaRPr>
          </a:p>
        </p:txBody>
      </p:sp>
      <p:pic>
        <p:nvPicPr>
          <p:cNvPr id="2051" name="Picture 3" descr="_1_11042B8011042940002841A6C12581F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330" y="890533"/>
            <a:ext cx="4758041" cy="3568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120" y="3206686"/>
            <a:ext cx="2406011" cy="16917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856" y="4898412"/>
            <a:ext cx="3375589" cy="13151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651" y="948164"/>
            <a:ext cx="2322148" cy="262673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sx="97000" sy="23000" kx="900000" algn="br" rotWithShape="0">
              <a:srgbClr val="000000">
                <a:alpha val="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847" y="945632"/>
            <a:ext cx="3622405" cy="20946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9965" y="3440727"/>
            <a:ext cx="3234512" cy="2115268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558009" y="3768993"/>
            <a:ext cx="3261263" cy="244458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406021" y="62495"/>
            <a:ext cx="558020" cy="570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b="1" dirty="0">
                <a:solidFill>
                  <a:prstClr val="white"/>
                </a:solidFill>
                <a:latin typeface="Calibri" panose="020F050202020403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6957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rmAutofit fontScale="90000"/>
          </a:bodyPr>
          <a:lstStyle/>
          <a:p>
            <a:r>
              <a:rPr lang="en-GB" sz="3200" dirty="0">
                <a:latin typeface="Calibri" panose="020F0502020204030204" pitchFamily="34" charset="0"/>
              </a:rPr>
              <a:t>Learnings from similar transition experiences within ING</a:t>
            </a:r>
            <a:endParaRPr lang="nl-NL" sz="3200" dirty="0">
              <a:latin typeface="Calibri" panose="020F0502020204030204" pitchFamily="34" charset="0"/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470" y="811128"/>
            <a:ext cx="4826673" cy="2629267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826" y="1546331"/>
            <a:ext cx="4175517" cy="224490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0867" y="873703"/>
            <a:ext cx="43438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GB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Teams</a:t>
            </a:r>
          </a:p>
          <a:p>
            <a:pPr marL="380990" indent="-380990" defTabSz="914377"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</a:rPr>
              <a:t>GIOM, WB Tech/P&amp;OM</a:t>
            </a:r>
          </a:p>
          <a:p>
            <a:pPr marL="380990" indent="-380990" defTabSz="914377"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</a:rPr>
              <a:t>Vantage, WB Tech/CR&amp;I</a:t>
            </a:r>
          </a:p>
          <a:p>
            <a:pPr marL="380990" indent="-380990" defTabSz="914377"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</a:rPr>
              <a:t>Electronic Banking, ING Belgium</a:t>
            </a:r>
          </a:p>
          <a:p>
            <a:pPr marL="380990" indent="-380990" defTabSz="914377"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</a:rPr>
              <a:t>SAP, ING Wholesale Bank Belgium</a:t>
            </a:r>
          </a:p>
          <a:p>
            <a:pPr defTabSz="914377"/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</a:rPr>
              <a:t>      and more..</a:t>
            </a:r>
          </a:p>
          <a:p>
            <a:pPr marL="380990" indent="-380990" defTabSz="914377">
              <a:buFont typeface="Wingdings" panose="05000000000000000000" pitchFamily="2" charset="2"/>
              <a:buChar char="ü"/>
            </a:pPr>
            <a:endParaRPr lang="nl-NL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80990" indent="-380990" defTabSz="914377">
              <a:buFont typeface="Wingdings" panose="05000000000000000000" pitchFamily="2" charset="2"/>
              <a:buChar char="ü"/>
            </a:pPr>
            <a:endParaRPr lang="en-GB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80990" indent="-380990" defTabSz="914377">
              <a:buFont typeface="Wingdings" panose="05000000000000000000" pitchFamily="2" charset="2"/>
              <a:buChar char="ü"/>
            </a:pPr>
            <a:endParaRPr lang="nl-NL" sz="1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0868" y="3204015"/>
            <a:ext cx="37774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GB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Highlights</a:t>
            </a:r>
            <a:endParaRPr lang="en-GB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80990" indent="-380990" defTabSz="914377"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</a:rPr>
              <a:t>In-house and vendor products</a:t>
            </a:r>
          </a:p>
          <a:p>
            <a:pPr marL="380990" indent="-380990" defTabSz="914377"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</a:rPr>
              <a:t>High offshore leverage</a:t>
            </a:r>
          </a:p>
          <a:p>
            <a:pPr marL="380990" indent="-380990" defTabSz="914377"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</a:rPr>
              <a:t>Varied technologies</a:t>
            </a:r>
            <a:endParaRPr lang="nl-NL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80990" indent="-380990" defTabSz="914377"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</a:rPr>
              <a:t>Diverse skillsets</a:t>
            </a:r>
          </a:p>
          <a:p>
            <a:pPr marL="380990" indent="-380990" defTabSz="914377">
              <a:buFont typeface="Wingdings" panose="05000000000000000000" pitchFamily="2" charset="2"/>
              <a:buChar char="ü"/>
            </a:pPr>
            <a:endParaRPr lang="en-GB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80990" indent="-380990" defTabSz="914377">
              <a:buFont typeface="Wingdings" panose="05000000000000000000" pitchFamily="2" charset="2"/>
              <a:buChar char="ü"/>
            </a:pPr>
            <a:endParaRPr lang="nl-NL" sz="1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907" y="2809094"/>
            <a:ext cx="3797300" cy="2222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406021" y="62495"/>
            <a:ext cx="558020" cy="570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b="1" dirty="0">
                <a:solidFill>
                  <a:prstClr val="white"/>
                </a:solidFill>
                <a:latin typeface="Calibri" panose="020F0502020204030204" pitchFamily="34" charset="0"/>
              </a:rPr>
              <a:t>4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958" y="3495323"/>
            <a:ext cx="4425333" cy="248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7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GB" sz="2933" dirty="0" smtClean="0">
                <a:latin typeface="Calibri" panose="020F0502020204030204" pitchFamily="34" charset="0"/>
              </a:rPr>
              <a:t>Migration Options</a:t>
            </a:r>
            <a:endParaRPr lang="fr-FR" sz="2933" b="1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 rot="20086227">
            <a:off x="4438626" y="3478306"/>
            <a:ext cx="6603973" cy="8858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Arnab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discuss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Rahul Singh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266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GB" sz="2933" dirty="0">
                <a:latin typeface="Calibri" panose="020F0502020204030204" pitchFamily="34" charset="0"/>
              </a:rPr>
              <a:t>TCS understands ING technology, tools and processes</a:t>
            </a:r>
            <a:endParaRPr lang="fr-FR" sz="2933" b="1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72079" y="2328104"/>
            <a:ext cx="4290951" cy="1219200"/>
            <a:chOff x="952544" y="1257124"/>
            <a:chExt cx="3218213" cy="914400"/>
          </a:xfrm>
        </p:grpSpPr>
        <p:sp>
          <p:nvSpPr>
            <p:cNvPr id="24" name="Rounded Rectangle 23"/>
            <p:cNvSpPr/>
            <p:nvPr/>
          </p:nvSpPr>
          <p:spPr>
            <a:xfrm>
              <a:off x="952544" y="1257124"/>
              <a:ext cx="3218213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63040" tIns="36576" rIns="121920" rtlCol="0" anchor="ctr"/>
            <a:lstStyle/>
            <a:p>
              <a:pPr algn="ctr" defTabSz="914377"/>
              <a:r>
                <a:rPr lang="nl-NL" sz="14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Contributor</a:t>
              </a:r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</a:p>
            <a:p>
              <a:pPr algn="ctr" defTabSz="914377"/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Consumer of </a:t>
              </a:r>
              <a:r>
                <a:rPr lang="nl-NL" sz="14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ING’s</a:t>
              </a:r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 defTabSz="914377"/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Software Delivery Pipeline</a:t>
              </a:r>
              <a:endPara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6" name="Picture 2" descr="CDaaS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618" y="1451254"/>
              <a:ext cx="1060903" cy="52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1172079" y="5118453"/>
            <a:ext cx="4290951" cy="1219200"/>
            <a:chOff x="4749573" y="2832832"/>
            <a:chExt cx="3218213" cy="914400"/>
          </a:xfrm>
        </p:grpSpPr>
        <p:sp>
          <p:nvSpPr>
            <p:cNvPr id="29" name="Rounded Rectangle 28"/>
            <p:cNvSpPr/>
            <p:nvPr/>
          </p:nvSpPr>
          <p:spPr>
            <a:xfrm>
              <a:off x="4749573" y="2832832"/>
              <a:ext cx="3218213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63040" tIns="36576" rIns="121920" rtlCol="0" anchor="ctr"/>
            <a:lstStyle/>
            <a:p>
              <a:pPr algn="ctr" defTabSz="914377"/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Strong </a:t>
              </a:r>
              <a:r>
                <a:rPr lang="nl-NL" sz="14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understanding</a:t>
              </a:r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4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</a:t>
              </a:r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4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consumer</a:t>
              </a:r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IPC</a:t>
              </a:r>
              <a:endPara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1519" y="2888874"/>
              <a:ext cx="933450" cy="826304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172081" y="3723279"/>
            <a:ext cx="4290951" cy="1219200"/>
            <a:chOff x="4858884" y="1281185"/>
            <a:chExt cx="3218213" cy="914400"/>
          </a:xfrm>
        </p:grpSpPr>
        <p:sp>
          <p:nvSpPr>
            <p:cNvPr id="27" name="Rounded Rectangle 26"/>
            <p:cNvSpPr/>
            <p:nvPr/>
          </p:nvSpPr>
          <p:spPr>
            <a:xfrm>
              <a:off x="4858884" y="1281185"/>
              <a:ext cx="3218213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63040" tIns="36576" rIns="121920" rtlCol="0" anchor="ctr"/>
            <a:lstStyle/>
            <a:p>
              <a:pPr algn="ctr" defTabSz="914377"/>
              <a:r>
                <a:rPr lang="nl-NL" sz="14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Contributor</a:t>
              </a:r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</a:p>
            <a:p>
              <a:pPr algn="ctr" defTabSz="914377"/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Consumer of </a:t>
              </a:r>
            </a:p>
            <a:p>
              <a:pPr algn="ctr" defTabSz="914377"/>
              <a:r>
                <a:rPr lang="nl-NL" sz="14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ING’s</a:t>
              </a:r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TPA Platform</a:t>
              </a:r>
              <a:endPara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0830" y="1387374"/>
              <a:ext cx="1152075" cy="684263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172079" y="932929"/>
            <a:ext cx="4290951" cy="1219200"/>
            <a:chOff x="944379" y="1257124"/>
            <a:chExt cx="3218213" cy="914400"/>
          </a:xfrm>
        </p:grpSpPr>
        <p:sp>
          <p:nvSpPr>
            <p:cNvPr id="26" name="Rounded Rectangle 25"/>
            <p:cNvSpPr/>
            <p:nvPr/>
          </p:nvSpPr>
          <p:spPr>
            <a:xfrm>
              <a:off x="944379" y="1257124"/>
              <a:ext cx="3218213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63040" tIns="36576" rIns="121920" rtlCol="0" anchor="ctr"/>
            <a:lstStyle/>
            <a:p>
              <a:pPr algn="ctr" defTabSz="914377"/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Strong </a:t>
              </a:r>
              <a:r>
                <a:rPr lang="nl-NL" sz="14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understanding</a:t>
              </a:r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4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</a:t>
              </a:r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4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implementation</a:t>
              </a:r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nl-NL" sz="14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ING’s</a:t>
              </a:r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4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</a:t>
              </a:r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Way of </a:t>
              </a:r>
              <a:r>
                <a:rPr lang="nl-NL" sz="14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Working</a:t>
              </a:r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 Distributed model</a:t>
              </a:r>
              <a:endPara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3453" y="1289748"/>
              <a:ext cx="819130" cy="849151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25" y="2392067"/>
            <a:ext cx="6223673" cy="390284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80512" y="889429"/>
            <a:ext cx="4290951" cy="1219200"/>
            <a:chOff x="879060" y="3325605"/>
            <a:chExt cx="3218213" cy="914400"/>
          </a:xfrm>
        </p:grpSpPr>
        <p:sp>
          <p:nvSpPr>
            <p:cNvPr id="17" name="Rounded Rectangle 16"/>
            <p:cNvSpPr/>
            <p:nvPr/>
          </p:nvSpPr>
          <p:spPr>
            <a:xfrm>
              <a:off x="879060" y="3325605"/>
              <a:ext cx="3218213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63040" tIns="36576" rIns="121920" rtlCol="0" anchor="ctr"/>
            <a:lstStyle/>
            <a:p>
              <a:pPr algn="ctr" defTabSz="914377"/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TCS </a:t>
              </a:r>
              <a:r>
                <a:rPr lang="nl-NL" sz="14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Synergy</a:t>
              </a:r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 ING</a:t>
              </a:r>
              <a:endPara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Picture 2" descr="Image result for synergy ic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445" y="3409105"/>
              <a:ext cx="770514" cy="747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3647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89" y="126488"/>
            <a:ext cx="8319147" cy="487363"/>
          </a:xfrm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en-US" sz="2400" dirty="0"/>
              <a:t>ING-TCS Relationship – 19 + years and Going Strong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rgbClr val="4F81BD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>
            <a:off x="1024963" y="746882"/>
            <a:ext cx="9569088" cy="5796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032190" y="2617114"/>
            <a:ext cx="18652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Netherlands</a:t>
            </a:r>
          </a:p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Belgium	Germany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21165" y="5334002"/>
            <a:ext cx="1250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Australia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10602" y="3988714"/>
            <a:ext cx="1250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Singapore</a:t>
            </a:r>
          </a:p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Manila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63564" y="3091191"/>
            <a:ext cx="1058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France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37240" y="3284262"/>
            <a:ext cx="1058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Spain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57415" y="3776991"/>
            <a:ext cx="1058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India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562" y="1066800"/>
            <a:ext cx="2418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75000"/>
                  </a:schemeClr>
                </a:solidFill>
              </a:rPr>
              <a:t>10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Countries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3047" y="3048001"/>
            <a:ext cx="45919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Serving ALL Market leaders – Netherlands, Belgium,  Luxemburg</a:t>
            </a:r>
          </a:p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Growth Markets – Business Units in Asia</a:t>
            </a:r>
          </a:p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Challengers – France, Australia, Spain</a:t>
            </a:r>
          </a:p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Wholesale Banking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-173258" y="1524001"/>
            <a:ext cx="3644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4400" b="1" dirty="0" smtClean="0">
                <a:solidFill>
                  <a:schemeClr val="tx2">
                    <a:lumMod val="75000"/>
                  </a:schemeClr>
                </a:solidFill>
              </a:rPr>
              <a:t>00</a:t>
            </a:r>
            <a:r>
              <a:rPr lang="en-US" sz="4400" b="1" dirty="0">
                <a:solidFill>
                  <a:schemeClr val="tx2">
                    <a:lumMod val="75000"/>
                  </a:schemeClr>
                </a:solidFill>
              </a:rPr>
              <a:t>+</a:t>
            </a: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Engineers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961" y="754781"/>
            <a:ext cx="6705600" cy="40005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623" y="5675805"/>
            <a:ext cx="4625788" cy="6330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3601" y="3649259"/>
            <a:ext cx="2454012" cy="249674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659107" y="1768099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6600"/>
                </a:solidFill>
              </a:rPr>
              <a:t>90 %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653099" y="2037629"/>
            <a:ext cx="1495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66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Current CSI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6892" y="1754817"/>
            <a:ext cx="651291" cy="59272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384" y="4238914"/>
            <a:ext cx="4259947" cy="1095087"/>
          </a:xfrm>
          <a:prstGeom prst="rect">
            <a:avLst/>
          </a:prstGeom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32385" y="5334001"/>
            <a:ext cx="4239617" cy="1089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Box 31"/>
          <p:cNvSpPr txBox="1"/>
          <p:nvPr/>
        </p:nvSpPr>
        <p:spPr>
          <a:xfrm>
            <a:off x="5838479" y="3148018"/>
            <a:ext cx="1058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Italy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8226891" y="694047"/>
            <a:ext cx="3868488" cy="91778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</a:pPr>
            <a:r>
              <a:rPr lang="en-GB" sz="1400" dirty="0"/>
              <a:t>By virtue of our </a:t>
            </a:r>
            <a:r>
              <a:rPr lang="en-GB" sz="1400" b="1" dirty="0"/>
              <a:t>19+ years’ </a:t>
            </a:r>
            <a:r>
              <a:rPr lang="en-GB" sz="1400" dirty="0"/>
              <a:t>of experience working with ING, TCS has a strong understanding of ING’s ecosystem and the Way of Working</a:t>
            </a:r>
          </a:p>
        </p:txBody>
      </p:sp>
      <p:sp>
        <p:nvSpPr>
          <p:cNvPr id="35" name="Slide Number Placeholder 3"/>
          <p:cNvSpPr txBox="1">
            <a:spLocks/>
          </p:cNvSpPr>
          <p:nvPr/>
        </p:nvSpPr>
        <p:spPr>
          <a:xfrm>
            <a:off x="838201" y="6498003"/>
            <a:ext cx="495300" cy="18811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51" dirty="0">
                <a:solidFill>
                  <a:srgbClr val="333333"/>
                </a:solidFill>
              </a:rPr>
              <a:t>6</a:t>
            </a:r>
          </a:p>
        </p:txBody>
      </p:sp>
      <p:sp>
        <p:nvSpPr>
          <p:cNvPr id="25" name="Slide Number Placeholder 2"/>
          <p:cNvSpPr txBox="1">
            <a:spLocks/>
          </p:cNvSpPr>
          <p:nvPr/>
        </p:nvSpPr>
        <p:spPr>
          <a:xfrm>
            <a:off x="5881045" y="6382699"/>
            <a:ext cx="54065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prstClr val="black">
                    <a:tint val="75000"/>
                  </a:prst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0154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Autofit/>
          </a:bodyPr>
          <a:lstStyle/>
          <a:p>
            <a:r>
              <a:rPr lang="nl-NL" sz="2933" dirty="0" smtClean="0"/>
              <a:t>Help &amp; </a:t>
            </a:r>
            <a:r>
              <a:rPr lang="nl-NL" sz="2933" dirty="0" err="1" smtClean="0"/>
              <a:t>Clarification</a:t>
            </a:r>
            <a:r>
              <a:rPr lang="nl-NL" sz="2933" dirty="0" smtClean="0"/>
              <a:t> </a:t>
            </a:r>
            <a:r>
              <a:rPr lang="nl-NL" sz="2933" dirty="0" err="1" smtClean="0"/>
              <a:t>needed</a:t>
            </a:r>
            <a:r>
              <a:rPr lang="nl-NL" sz="2933" dirty="0" smtClean="0"/>
              <a:t> </a:t>
            </a:r>
            <a:r>
              <a:rPr lang="nl-NL" sz="2933" dirty="0" err="1" smtClean="0"/>
              <a:t>from</a:t>
            </a:r>
            <a:r>
              <a:rPr lang="nl-NL" sz="2933" dirty="0" smtClean="0"/>
              <a:t> ING</a:t>
            </a:r>
            <a:endParaRPr lang="en-GB" sz="2933" dirty="0"/>
          </a:p>
        </p:txBody>
      </p:sp>
      <p:sp>
        <p:nvSpPr>
          <p:cNvPr id="8" name="TextBox 7"/>
          <p:cNvSpPr txBox="1"/>
          <p:nvPr/>
        </p:nvSpPr>
        <p:spPr>
          <a:xfrm>
            <a:off x="214072" y="944459"/>
            <a:ext cx="94061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fr-FR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Licensing</a:t>
            </a: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arrangement </a:t>
            </a:r>
            <a:r>
              <a:rPr lang="fr-FR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</a:t>
            </a: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Infra providers</a:t>
            </a:r>
          </a:p>
          <a:p>
            <a:pPr marL="342900" lvl="0" indent="-342900" defTabSz="9144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</a:t>
            </a:r>
            <a:r>
              <a:rPr lang="fr-FR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</a:t>
            </a: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Infra providers</a:t>
            </a:r>
          </a:p>
          <a:p>
            <a:pPr marL="342900" lvl="0" indent="-342900" defTabSz="9144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 </a:t>
            </a:r>
            <a:r>
              <a:rPr lang="fr-FR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archtectural</a:t>
            </a: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guidance on documents </a:t>
            </a:r>
            <a:r>
              <a:rPr lang="fr-FR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storing</a:t>
            </a: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fr-FR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archival</a:t>
            </a: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solution</a:t>
            </a:r>
            <a:endParaRPr lang="fr-FR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defTabSz="9144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 infrastructure </a:t>
            </a:r>
            <a:r>
              <a:rPr lang="fr-FR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ownership</a:t>
            </a:r>
            <a:endParaRPr lang="fr-FR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Availability of Hardware &amp; Software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Timely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access to ING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Availability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 CI-CD tooling/Build Servers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Timely sign offs on Sprint deliverables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 commitment on IT improvement plans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Ensure TCS presence in all key stakeholder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meetings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20086227">
            <a:off x="6210276" y="3992656"/>
            <a:ext cx="6603973" cy="8858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Preetham </a:t>
            </a:r>
            <a:r>
              <a:rPr lang="nl-NL" dirty="0" smtClean="0"/>
              <a:t>&amp; Arnab </a:t>
            </a:r>
            <a:r>
              <a:rPr lang="nl-NL" dirty="0" err="1" smtClean="0"/>
              <a:t>to</a:t>
            </a:r>
            <a:r>
              <a:rPr lang="nl-NL" dirty="0" smtClean="0"/>
              <a:t>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368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GB" sz="2933" dirty="0" smtClean="0"/>
              <a:t>TCS understanding of product roadmap</a:t>
            </a:r>
            <a:endParaRPr lang="en-GB" sz="2933" dirty="0"/>
          </a:p>
        </p:txBody>
      </p:sp>
      <p:sp>
        <p:nvSpPr>
          <p:cNvPr id="8" name="TextBox 7"/>
          <p:cNvSpPr txBox="1"/>
          <p:nvPr/>
        </p:nvSpPr>
        <p:spPr>
          <a:xfrm>
            <a:off x="214073" y="763484"/>
            <a:ext cx="85394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914400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fr-FR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Bulk</a:t>
            </a:r>
            <a:r>
              <a:rPr lang="fr-F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upload</a:t>
            </a:r>
            <a:r>
              <a:rPr lang="fr-F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fr-FR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suppliers</a:t>
            </a:r>
            <a:r>
              <a:rPr lang="fr-F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information by </a:t>
            </a:r>
            <a:r>
              <a:rPr lang="fr-FR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Buyer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defTabSz="914400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fr-F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 </a:t>
            </a:r>
            <a:r>
              <a:rPr lang="fr-FR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fr-F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defTabSz="914400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fr-FR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fr-F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 office and trading </a:t>
            </a:r>
            <a:r>
              <a:rPr lang="fr-FR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platforms</a:t>
            </a:r>
            <a:endParaRPr lang="fr-FR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defTabSz="914400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Multi-factor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authentication</a:t>
            </a:r>
            <a:endParaRPr lang="nl-NL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defTabSz="914400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n-GB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centre storage of Customer data by integrating with </a:t>
            </a:r>
            <a:r>
              <a:rPr lang="en-GB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OnePAM</a:t>
            </a:r>
            <a:endParaRPr lang="en-GB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defTabSz="914400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n-GB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 optimization and automation</a:t>
            </a:r>
            <a:endParaRPr lang="en-GB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6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GB" sz="2933" dirty="0"/>
              <a:t>Our understanding : Upcoming product </a:t>
            </a:r>
            <a:r>
              <a:rPr lang="en-GB" sz="2933" dirty="0" smtClean="0"/>
              <a:t>backlog</a:t>
            </a:r>
            <a:endParaRPr lang="en-GB" sz="2933" dirty="0"/>
          </a:p>
        </p:txBody>
      </p:sp>
      <p:sp>
        <p:nvSpPr>
          <p:cNvPr id="8" name="TextBox 7"/>
          <p:cNvSpPr txBox="1"/>
          <p:nvPr/>
        </p:nvSpPr>
        <p:spPr>
          <a:xfrm>
            <a:off x="214073" y="763484"/>
            <a:ext cx="85394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fr-FR" sz="24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Bulk</a:t>
            </a:r>
            <a:r>
              <a:rPr lang="fr-FR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upload</a:t>
            </a:r>
            <a:r>
              <a:rPr lang="fr-FR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fr-FR" sz="24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suppliers</a:t>
            </a:r>
            <a:r>
              <a:rPr lang="fr-FR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information by </a:t>
            </a:r>
            <a:r>
              <a:rPr lang="fr-FR" sz="24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Buyer</a:t>
            </a:r>
            <a:endParaRPr lang="fr-FR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fr-FR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 </a:t>
            </a:r>
            <a:r>
              <a:rPr lang="fr-FR" sz="24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channel</a:t>
            </a:r>
            <a:r>
              <a:rPr lang="fr-FR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interface</a:t>
            </a:r>
            <a:endParaRPr lang="fr-FR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fr-FR" sz="24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Integration</a:t>
            </a:r>
            <a:r>
              <a:rPr lang="fr-FR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fr-FR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back office and trading </a:t>
            </a:r>
            <a:r>
              <a:rPr lang="fr-FR" sz="24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platforms</a:t>
            </a:r>
            <a:endParaRPr lang="fr-FR" sz="24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nl-NL" sz="24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Multi-factor </a:t>
            </a:r>
            <a:r>
              <a:rPr lang="nl-NL" sz="2400" dirty="0" err="1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authentication</a:t>
            </a:r>
            <a:endParaRPr lang="nl-NL" sz="2400" dirty="0" smtClean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GB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 centre storage of Customer data by integrating with </a:t>
            </a:r>
            <a:r>
              <a:rPr lang="en-GB" sz="24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OnePAM</a:t>
            </a:r>
            <a:endParaRPr lang="en-GB" sz="24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GB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Workflow optimization and automation</a:t>
            </a:r>
            <a:endParaRPr lang="en-GB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83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GB" sz="2933" dirty="0" smtClean="0"/>
              <a:t>Way of Working</a:t>
            </a:r>
            <a:endParaRPr lang="en-GB" sz="2933" dirty="0"/>
          </a:p>
        </p:txBody>
      </p:sp>
      <p:sp>
        <p:nvSpPr>
          <p:cNvPr id="4" name="Rectangle 3"/>
          <p:cNvSpPr/>
          <p:nvPr/>
        </p:nvSpPr>
        <p:spPr>
          <a:xfrm rot="20086227">
            <a:off x="4438626" y="3478306"/>
            <a:ext cx="6603973" cy="8858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Preetham </a:t>
            </a:r>
            <a:r>
              <a:rPr lang="nl-NL" dirty="0" err="1" smtClean="0"/>
              <a:t>to</a:t>
            </a:r>
            <a:r>
              <a:rPr lang="nl-NL" dirty="0" smtClean="0"/>
              <a:t>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799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1104" y="126997"/>
            <a:ext cx="11608903" cy="551001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GB" sz="2933" dirty="0"/>
              <a:t>Our differentiators - </a:t>
            </a:r>
            <a:r>
              <a:rPr lang="en-GB" sz="2933" dirty="0">
                <a:solidFill>
                  <a:schemeClr val="accent2">
                    <a:lumMod val="75000"/>
                  </a:schemeClr>
                </a:solidFill>
              </a:rPr>
              <a:t>TCS as your trusted partner</a:t>
            </a:r>
            <a:endParaRPr lang="fr-FR" sz="2933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2566" y="837043"/>
            <a:ext cx="3589017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GB" sz="1467" dirty="0">
                <a:solidFill>
                  <a:srgbClr val="000000"/>
                </a:solidFill>
                <a:latin typeface="Calibri" panose="020F0502020204030204" pitchFamily="34" charset="0"/>
              </a:rPr>
              <a:t>T</a:t>
            </a:r>
            <a:r>
              <a:rPr lang="en-GB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rusted </a:t>
            </a:r>
            <a:r>
              <a:rPr lang="en-GB" sz="1467" dirty="0">
                <a:solidFill>
                  <a:srgbClr val="000000"/>
                </a:solidFill>
                <a:latin typeface="Calibri" panose="020F0502020204030204" pitchFamily="34" charset="0"/>
              </a:rPr>
              <a:t>primary partner in ING Wholesale Banking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90803" y="2997170"/>
            <a:ext cx="3765469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Proven </a:t>
            </a:r>
            <a:r>
              <a:rPr lang="nl-NL" sz="1467" dirty="0">
                <a:solidFill>
                  <a:srgbClr val="000000"/>
                </a:solidFill>
                <a:latin typeface="Calibri" panose="020F0502020204030204" pitchFamily="34" charset="0"/>
              </a:rPr>
              <a:t>track record of Polymer based web roll-outs within ING (across business units) </a:t>
            </a:r>
          </a:p>
          <a:p>
            <a:pPr algn="just"/>
            <a:endParaRPr lang="nl-NL" sz="1467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8180" y="2560751"/>
            <a:ext cx="4952038" cy="99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67" dirty="0">
                <a:solidFill>
                  <a:srgbClr val="000000"/>
                </a:solidFill>
                <a:latin typeface="Calibri" panose="020F0502020204030204" pitchFamily="34" charset="0"/>
              </a:rPr>
              <a:t>Established partnership in 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WUB, IB </a:t>
            </a:r>
            <a:r>
              <a:rPr lang="nl-NL" sz="1467" dirty="0">
                <a:solidFill>
                  <a:srgbClr val="000000"/>
                </a:solidFill>
                <a:latin typeface="Calibri" panose="020F0502020204030204" pitchFamily="34" charset="0"/>
              </a:rPr>
              <a:t>portal, </a:t>
            </a:r>
            <a:endParaRPr lang="nl-NL" sz="1467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Data </a:t>
            </a:r>
            <a:r>
              <a:rPr lang="nl-NL" sz="1467" dirty="0">
                <a:solidFill>
                  <a:srgbClr val="000000"/>
                </a:solidFill>
                <a:latin typeface="Calibri" panose="020F0502020204030204" pitchFamily="34" charset="0"/>
              </a:rPr>
              <a:t>and Integration squads 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provides </a:t>
            </a:r>
          </a:p>
          <a:p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right </a:t>
            </a:r>
            <a:r>
              <a:rPr lang="nl-NL" sz="1467" dirty="0">
                <a:solidFill>
                  <a:srgbClr val="000000"/>
                </a:solidFill>
                <a:latin typeface="Calibri" panose="020F0502020204030204" pitchFamily="34" charset="0"/>
              </a:rPr>
              <a:t>synergy</a:t>
            </a:r>
          </a:p>
          <a:p>
            <a:endParaRPr lang="nl-NL" sz="1467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8090" y="5446405"/>
            <a:ext cx="3684645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67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Know-how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 of ING Private </a:t>
            </a:r>
            <a:r>
              <a:rPr lang="nl-NL" sz="1467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cloud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 (IPC)</a:t>
            </a:r>
            <a:endParaRPr lang="nl-NL" sz="1467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45112" y="837043"/>
            <a:ext cx="4197289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TCS-PEGA </a:t>
            </a:r>
            <a:r>
              <a:rPr lang="en-GB" sz="1467" dirty="0">
                <a:solidFill>
                  <a:srgbClr val="000000"/>
                </a:solidFill>
                <a:latin typeface="Calibri" panose="020F0502020204030204" pitchFamily="34" charset="0"/>
              </a:rPr>
              <a:t>Global partnership and investment in </a:t>
            </a:r>
            <a:r>
              <a:rPr lang="en-GB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PEGA innovation </a:t>
            </a:r>
            <a:r>
              <a:rPr lang="en-GB" sz="1467" dirty="0">
                <a:solidFill>
                  <a:srgbClr val="000000"/>
                </a:solidFill>
                <a:latin typeface="Calibri" panose="020F0502020204030204" pitchFamily="34" charset="0"/>
              </a:rPr>
              <a:t>labs</a:t>
            </a:r>
            <a:endParaRPr lang="nl-NL" sz="1467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9117721" y="3161220"/>
            <a:ext cx="2932517" cy="1092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73732" tIns="86867" rIns="173732" bIns="86867" numCol="1" anchor="ctr" anchorCtr="0" compatLnSpc="1">
            <a:prstTxWarp prst="textNoShape">
              <a:avLst/>
            </a:prstTxWarp>
            <a:noAutofit/>
          </a:bodyPr>
          <a:lstStyle>
            <a:lvl1pPr algn="l" defTabSz="651497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rgbClr val="FF6600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algn="l" defTabSz="651497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F6600"/>
                </a:solidFill>
                <a:latin typeface="Arial" pitchFamily="32" charset="0"/>
                <a:ea typeface="ＭＳ Ｐゴシック" pitchFamily="34" charset="-128"/>
                <a:cs typeface="Arial" pitchFamily="-109" charset="0"/>
              </a:defRPr>
            </a:lvl2pPr>
            <a:lvl3pPr algn="l" defTabSz="651497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F6600"/>
                </a:solidFill>
                <a:latin typeface="Arial" pitchFamily="32" charset="0"/>
                <a:ea typeface="ＭＳ Ｐゴシック" pitchFamily="34" charset="-128"/>
                <a:cs typeface="Arial" pitchFamily="-109" charset="0"/>
              </a:defRPr>
            </a:lvl3pPr>
            <a:lvl4pPr algn="l" defTabSz="651497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F6600"/>
                </a:solidFill>
                <a:latin typeface="Arial" pitchFamily="32" charset="0"/>
                <a:ea typeface="ＭＳ Ｐゴシック" pitchFamily="34" charset="-128"/>
                <a:cs typeface="Arial" pitchFamily="-109" charset="0"/>
              </a:defRPr>
            </a:lvl4pPr>
            <a:lvl5pPr algn="l" defTabSz="651497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F6600"/>
                </a:solidFill>
                <a:latin typeface="Arial" pitchFamily="32" charset="0"/>
                <a:ea typeface="ＭＳ Ｐゴシック" pitchFamily="34" charset="-128"/>
                <a:cs typeface="Arial" pitchFamily="-109" charset="0"/>
              </a:defRPr>
            </a:lvl5pPr>
            <a:lvl6pPr marL="651497" algn="l" defTabSz="651497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bg1"/>
                </a:solidFill>
                <a:latin typeface="Arial" pitchFamily="32" charset="0"/>
                <a:ea typeface="ＭＳ Ｐゴシック" pitchFamily="32" charset="-128"/>
              </a:defRPr>
            </a:lvl6pPr>
            <a:lvl7pPr marL="1302994" algn="l" defTabSz="651497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bg1"/>
                </a:solidFill>
                <a:latin typeface="Arial" pitchFamily="32" charset="0"/>
                <a:ea typeface="ＭＳ Ｐゴシック" pitchFamily="32" charset="-128"/>
              </a:defRPr>
            </a:lvl7pPr>
            <a:lvl8pPr marL="1954491" algn="l" defTabSz="651497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bg1"/>
                </a:solidFill>
                <a:latin typeface="Arial" pitchFamily="32" charset="0"/>
                <a:ea typeface="ＭＳ Ｐゴシック" pitchFamily="32" charset="-128"/>
              </a:defRPr>
            </a:lvl8pPr>
            <a:lvl9pPr marL="2605988" algn="l" defTabSz="651497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bg1"/>
                </a:solidFill>
                <a:latin typeface="Arial" pitchFamily="32" charset="0"/>
                <a:ea typeface="ＭＳ Ｐゴシック" pitchFamily="32" charset="-128"/>
              </a:defRPr>
            </a:lvl9pPr>
          </a:lstStyle>
          <a:p>
            <a:pPr algn="ctr"/>
            <a:r>
              <a:rPr lang="fr-FR" sz="1467" b="1" dirty="0">
                <a:solidFill>
                  <a:prstClr val="black"/>
                </a:solidFill>
                <a:latin typeface="Calibri" panose="020F0502020204030204" pitchFamily="34" charset="0"/>
              </a:rPr>
              <a:t>ING team led by Roel Louwhoff (COO &amp; CTO ING</a:t>
            </a:r>
            <a:r>
              <a:rPr lang="fr-FR" sz="1467" b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) </a:t>
            </a:r>
            <a:r>
              <a:rPr lang="fr-FR" sz="1467" b="1" dirty="0">
                <a:solidFill>
                  <a:prstClr val="black"/>
                </a:solidFill>
                <a:latin typeface="Calibri" panose="020F0502020204030204" pitchFamily="34" charset="0"/>
              </a:rPr>
              <a:t>visits TCS Innovation Centre in Santa Clara</a:t>
            </a:r>
            <a:br>
              <a:rPr lang="fr-FR" sz="1467" b="1" dirty="0">
                <a:solidFill>
                  <a:prstClr val="black"/>
                </a:solidFill>
                <a:latin typeface="Calibri" panose="020F0502020204030204" pitchFamily="34" charset="0"/>
              </a:rPr>
            </a:br>
            <a:r>
              <a:rPr lang="fr-FR" sz="1467" b="1" dirty="0">
                <a:solidFill>
                  <a:prstClr val="black"/>
                </a:solidFill>
                <a:latin typeface="Calibri" panose="020F0502020204030204" pitchFamily="34" charset="0"/>
              </a:rPr>
              <a:t>Getting perspective on Research in AI &amp; Machine Learning space</a:t>
            </a:r>
            <a:endParaRPr lang="en-US" sz="1467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1183" y="908594"/>
            <a:ext cx="2542520" cy="217240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96938" y="5730342"/>
            <a:ext cx="3684645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67" dirty="0">
                <a:solidFill>
                  <a:srgbClr val="000000"/>
                </a:solidFill>
                <a:latin typeface="Calibri" panose="020F0502020204030204" pitchFamily="34" charset="0"/>
              </a:rPr>
              <a:t>TCS </a:t>
            </a:r>
            <a:r>
              <a:rPr lang="nl-NL" sz="1467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experience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nl-NL" sz="1467" dirty="0">
                <a:solidFill>
                  <a:srgbClr val="000000"/>
                </a:solidFill>
                <a:latin typeface="Calibri" panose="020F0502020204030204" pitchFamily="34" charset="0"/>
              </a:rPr>
              <a:t>in </a:t>
            </a:r>
            <a:r>
              <a:rPr lang="nl-NL" sz="1467" dirty="0" err="1">
                <a:solidFill>
                  <a:srgbClr val="000000"/>
                </a:solidFill>
                <a:latin typeface="Calibri" panose="020F0502020204030204" pitchFamily="34" charset="0"/>
              </a:rPr>
              <a:t>enablement</a:t>
            </a:r>
            <a:r>
              <a:rPr lang="nl-NL" sz="1467" dirty="0">
                <a:solidFill>
                  <a:srgbClr val="000000"/>
                </a:solidFill>
                <a:latin typeface="Calibri" panose="020F0502020204030204" pitchFamily="34" charset="0"/>
              </a:rPr>
              <a:t> and </a:t>
            </a:r>
            <a:r>
              <a:rPr lang="nl-NL" sz="1467" dirty="0" err="1">
                <a:solidFill>
                  <a:srgbClr val="000000"/>
                </a:solidFill>
                <a:latin typeface="Calibri" panose="020F0502020204030204" pitchFamily="34" charset="0"/>
              </a:rPr>
              <a:t>migration</a:t>
            </a:r>
            <a:r>
              <a:rPr lang="nl-NL" sz="1467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nl-NL" sz="1467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nl-NL" sz="1467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third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 party data </a:t>
            </a:r>
            <a:r>
              <a:rPr lang="nl-NL" sz="1467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centre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nl-NL" sz="1467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to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 ING</a:t>
            </a:r>
            <a:endParaRPr lang="nl-NL" sz="1467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2101" y="3527913"/>
            <a:ext cx="3553739" cy="99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67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Presence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 in SCF business and IT </a:t>
            </a:r>
            <a:r>
              <a:rPr lang="nl-NL" sz="1467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lending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 domain </a:t>
            </a:r>
            <a:r>
              <a:rPr lang="nl-NL" sz="1467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to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 help </a:t>
            </a:r>
            <a:r>
              <a:rPr lang="nl-NL" sz="1467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understand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 the business </a:t>
            </a:r>
            <a:r>
              <a:rPr lang="nl-NL" sz="1467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functionality</a:t>
            </a:r>
            <a:endParaRPr lang="nl-NL" sz="1467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nl-NL" sz="1467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90802" y="2225762"/>
            <a:ext cx="4238559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67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nl-NL" dirty="0"/>
              <a:t>Strong </a:t>
            </a:r>
            <a:r>
              <a:rPr lang="nl-NL" dirty="0" err="1"/>
              <a:t>understanding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knowledge</a:t>
            </a:r>
            <a:r>
              <a:rPr lang="nl-NL" dirty="0"/>
              <a:t> of BDD/ATDD </a:t>
            </a:r>
            <a:r>
              <a:rPr lang="nl-NL" dirty="0" err="1"/>
              <a:t>within</a:t>
            </a:r>
            <a:r>
              <a:rPr lang="nl-NL" dirty="0"/>
              <a:t> ING </a:t>
            </a:r>
            <a:r>
              <a:rPr lang="nl-NL" dirty="0" err="1"/>
              <a:t>for</a:t>
            </a:r>
            <a:r>
              <a:rPr lang="nl-NL" dirty="0"/>
              <a:t> test </a:t>
            </a:r>
            <a:r>
              <a:rPr lang="nl-NL" dirty="0" err="1"/>
              <a:t>automation</a:t>
            </a:r>
            <a:endParaRPr lang="nl-NL" dirty="0"/>
          </a:p>
          <a:p>
            <a:endParaRPr lang="nl-NL" dirty="0"/>
          </a:p>
        </p:txBody>
      </p:sp>
      <p:sp>
        <p:nvSpPr>
          <p:cNvPr id="31" name="TextBox 30"/>
          <p:cNvSpPr txBox="1"/>
          <p:nvPr/>
        </p:nvSpPr>
        <p:spPr>
          <a:xfrm>
            <a:off x="619872" y="4523314"/>
            <a:ext cx="3147967" cy="99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67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nl-NL" dirty="0"/>
              <a:t>Strong </a:t>
            </a:r>
            <a:r>
              <a:rPr lang="nl-NL" dirty="0" err="1"/>
              <a:t>Lending</a:t>
            </a:r>
            <a:r>
              <a:rPr lang="nl-NL" dirty="0"/>
              <a:t> </a:t>
            </a:r>
            <a:r>
              <a:rPr lang="nl-NL" dirty="0" smtClean="0"/>
              <a:t>&amp; SCF domain </a:t>
            </a:r>
            <a:r>
              <a:rPr lang="nl-NL" dirty="0"/>
              <a:t>expertise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experience</a:t>
            </a:r>
            <a:r>
              <a:rPr lang="nl-NL" dirty="0" smtClean="0"/>
              <a:t> </a:t>
            </a:r>
            <a:r>
              <a:rPr lang="nl-NL" dirty="0"/>
              <a:t>in </a:t>
            </a:r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 smtClean="0"/>
              <a:t>transformations</a:t>
            </a:r>
            <a:endParaRPr lang="nl-NL" dirty="0"/>
          </a:p>
          <a:p>
            <a:endParaRPr lang="nl-NL" dirty="0"/>
          </a:p>
        </p:txBody>
      </p:sp>
      <p:sp>
        <p:nvSpPr>
          <p:cNvPr id="32" name="TextBox 31"/>
          <p:cNvSpPr txBox="1"/>
          <p:nvPr/>
        </p:nvSpPr>
        <p:spPr>
          <a:xfrm>
            <a:off x="661413" y="1467550"/>
            <a:ext cx="3651322" cy="99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67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nl-NL" dirty="0" smtClean="0"/>
              <a:t>Existing </a:t>
            </a:r>
            <a:r>
              <a:rPr lang="nl-NL" dirty="0"/>
              <a:t>BPM partner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/>
              <a:t>leverage its strong PEGA CoE and existing ING competency ( in ING Belgium and Wholesale Banking) in your transformation jouney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911" y="4323022"/>
            <a:ext cx="2136513" cy="21365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1" y="973195"/>
            <a:ext cx="621186" cy="40630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7" y="1762934"/>
            <a:ext cx="621186" cy="40630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2" y="2768014"/>
            <a:ext cx="621186" cy="40630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14" y="3740297"/>
            <a:ext cx="621186" cy="40630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2" y="4672876"/>
            <a:ext cx="621186" cy="40630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8" y="5638676"/>
            <a:ext cx="621186" cy="40630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820" y="939113"/>
            <a:ext cx="621186" cy="40630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472" y="2433937"/>
            <a:ext cx="621186" cy="40630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460" y="3106337"/>
            <a:ext cx="621186" cy="4063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170" y="3915207"/>
            <a:ext cx="621186" cy="40630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990803" y="3773495"/>
            <a:ext cx="4118756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67" dirty="0">
                <a:solidFill>
                  <a:srgbClr val="000000"/>
                </a:solidFill>
                <a:latin typeface="Calibri" panose="020F0502020204030204" pitchFamily="34" charset="0"/>
              </a:rPr>
              <a:t>Complete knowledge of CDaaS and ING’s WoW </a:t>
            </a:r>
            <a:r>
              <a:rPr lang="nl-NL" sz="1467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to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nl-NL" sz="1467" dirty="0">
                <a:solidFill>
                  <a:srgbClr val="000000"/>
                </a:solidFill>
                <a:latin typeface="Calibri" panose="020F0502020204030204" pitchFamily="34" charset="0"/>
              </a:rPr>
              <a:t>move </a:t>
            </a:r>
            <a:r>
              <a:rPr lang="nl-NL" sz="1467" dirty="0" err="1">
                <a:solidFill>
                  <a:srgbClr val="000000"/>
                </a:solidFill>
                <a:latin typeface="Calibri" panose="020F0502020204030204" pitchFamily="34" charset="0"/>
              </a:rPr>
              <a:t>to</a:t>
            </a:r>
            <a:r>
              <a:rPr lang="nl-NL" sz="1467" dirty="0">
                <a:solidFill>
                  <a:srgbClr val="000000"/>
                </a:solidFill>
                <a:latin typeface="Calibri" panose="020F0502020204030204" pitchFamily="34" charset="0"/>
              </a:rPr>
              <a:t> ONE ING standard</a:t>
            </a:r>
          </a:p>
          <a:p>
            <a:endParaRPr lang="nl-NL" sz="1467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170" y="4676504"/>
            <a:ext cx="621186" cy="40630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998873" y="4549820"/>
            <a:ext cx="4190075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67" dirty="0">
                <a:solidFill>
                  <a:srgbClr val="000000"/>
                </a:solidFill>
                <a:latin typeface="Calibri" panose="020F0502020204030204" pitchFamily="34" charset="0"/>
              </a:rPr>
              <a:t>Strong 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experience </a:t>
            </a:r>
            <a:r>
              <a:rPr lang="nl-NL" sz="1467" dirty="0">
                <a:solidFill>
                  <a:srgbClr val="000000"/>
                </a:solidFill>
                <a:latin typeface="Calibri" panose="020F0502020204030204" pitchFamily="34" charset="0"/>
              </a:rPr>
              <a:t>in ING in enabling distributed Agile way of 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working</a:t>
            </a:r>
            <a:endParaRPr lang="nl-NL" sz="1467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44782" y="5320576"/>
            <a:ext cx="381534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67" dirty="0">
                <a:solidFill>
                  <a:srgbClr val="000000"/>
                </a:solidFill>
                <a:latin typeface="Calibri" panose="020F0502020204030204" pitchFamily="34" charset="0"/>
              </a:rPr>
              <a:t>. Fully functional Offshore delivery centre ready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991" y="1619653"/>
            <a:ext cx="621186" cy="406309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863523" y="1507739"/>
            <a:ext cx="3957218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67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nl-NL" dirty="0"/>
              <a:t>Presence in OnePAM positions TCS </a:t>
            </a:r>
            <a:r>
              <a:rPr lang="nl-NL" dirty="0" err="1"/>
              <a:t>to</a:t>
            </a:r>
            <a:r>
              <a:rPr lang="nl-NL" dirty="0"/>
              <a:t> support the transformation jouney for ING 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687" y="5324033"/>
            <a:ext cx="621186" cy="40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4972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GB" sz="2933" dirty="0"/>
              <a:t>Commercials</a:t>
            </a:r>
            <a:endParaRPr lang="fr-FR" sz="2933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rot="20086227">
            <a:off x="4438626" y="3478306"/>
            <a:ext cx="6603973" cy="8858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Preetham </a:t>
            </a:r>
            <a:r>
              <a:rPr lang="nl-NL" dirty="0" err="1" smtClean="0"/>
              <a:t>to</a:t>
            </a:r>
            <a:r>
              <a:rPr lang="nl-NL" dirty="0" smtClean="0"/>
              <a:t>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096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Understanding of your need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4322" y="1413571"/>
            <a:ext cx="9535886" cy="135533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sz="9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endParaRPr lang="en-GB" sz="16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5971" y="773842"/>
            <a:ext cx="8728953" cy="49969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nboarding process of ING SCF program is being supported by integrated IT solution hosted in third party data center(DXC) comprising of;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Customer (Buyer &amp; Supplier) facing web portal -&gt;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nputting &amp; validating supplier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Microsoft dynamics CRM tool -&gt; Onboarding workflow &amp; Service request handling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seeking out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solution to a challenge posed by impending exit from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DXC data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center by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November 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the current endeavor ING wants to move out of DXC data center with no business impact.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While the primary objective is to perform like for like migration, it should be also possible to bring-in process optimization, lay down solid technology foundation for the future and handle operational processes such as IT risk, security monitoring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76748">
              <a:spcBef>
                <a:spcPts val="375"/>
              </a:spcBef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hoek 15"/>
          <p:cNvSpPr/>
          <p:nvPr/>
        </p:nvSpPr>
        <p:spPr>
          <a:xfrm>
            <a:off x="8924924" y="1328536"/>
            <a:ext cx="3267075" cy="3409176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“IT has an important contribution to laying foundation for further convergence that drives faster time-to-market, improve cost efficiency and improve customer experience.”</a:t>
            </a:r>
          </a:p>
          <a:p>
            <a:pPr>
              <a:spcBef>
                <a:spcPts val="600"/>
              </a:spcBef>
            </a:pPr>
            <a:endParaRPr lang="en-US" sz="1600" dirty="0" smtClean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n-US" sz="1600" dirty="0" smtClean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n-US" sz="1600" dirty="0" smtClean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964" y="3272330"/>
            <a:ext cx="1170739" cy="119749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802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2933" dirty="0">
                <a:latin typeface="Calibri" panose="020F0502020204030204" pitchFamily="34" charset="0"/>
              </a:rPr>
              <a:t>Key Solution Tenets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5846" y="1326241"/>
            <a:ext cx="2796180" cy="1138225"/>
          </a:xfrm>
          <a:prstGeom prst="rect">
            <a:avLst/>
          </a:prstGeom>
          <a:solidFill>
            <a:srgbClr val="6CCFF6">
              <a:lumMod val="50000"/>
            </a:srgbClr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1867" b="1" kern="0" dirty="0">
                <a:solidFill>
                  <a:prstClr val="white"/>
                </a:solidFill>
                <a:latin typeface="Calibri" panose="020F0502020204030204" pitchFamily="34" charset="0"/>
                <a:cs typeface="Aharoni" panose="02010803020104030203" pitchFamily="2" charset="-79"/>
              </a:rPr>
              <a:t>Strong </a:t>
            </a:r>
            <a:r>
              <a:rPr lang="en-US" sz="1867" b="1" kern="0" dirty="0" smtClean="0">
                <a:solidFill>
                  <a:prstClr val="white"/>
                </a:solidFill>
                <a:latin typeface="Calibri" panose="020F0502020204030204" pitchFamily="34" charset="0"/>
                <a:cs typeface="Aharoni" panose="02010803020104030203" pitchFamily="2" charset="-79"/>
              </a:rPr>
              <a:t>supply chain finance </a:t>
            </a:r>
            <a:r>
              <a:rPr lang="en-US" sz="1867" b="1" kern="0" dirty="0">
                <a:solidFill>
                  <a:prstClr val="white"/>
                </a:solidFill>
                <a:latin typeface="Calibri" panose="020F0502020204030204" pitchFamily="34" charset="0"/>
                <a:cs typeface="Aharoni" panose="02010803020104030203" pitchFamily="2" charset="-79"/>
              </a:rPr>
              <a:t>capability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5846" y="3157152"/>
            <a:ext cx="2796180" cy="1175261"/>
          </a:xfrm>
          <a:prstGeom prst="rect">
            <a:avLst/>
          </a:prstGeom>
          <a:solidFill>
            <a:srgbClr val="6CCFF6">
              <a:lumMod val="50000"/>
            </a:srgbClr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1867" b="1" kern="0" dirty="0">
                <a:solidFill>
                  <a:prstClr val="white"/>
                </a:solidFill>
                <a:latin typeface="Calibri" panose="020F0502020204030204" pitchFamily="34" charset="0"/>
                <a:cs typeface="Aharoni" panose="02010803020104030203" pitchFamily="2" charset="-79"/>
              </a:rPr>
              <a:t>Successful Distributed Agile Way of Working</a:t>
            </a:r>
          </a:p>
          <a:p>
            <a:pPr algn="ctr">
              <a:defRPr/>
            </a:pPr>
            <a:endParaRPr lang="en-US" sz="1867" b="1" kern="0" dirty="0">
              <a:solidFill>
                <a:prstClr val="white"/>
              </a:solidFill>
              <a:latin typeface="Calibri" panose="020F0502020204030204" pitchFamily="34" charset="0"/>
              <a:cs typeface="Aharoni" panose="02010803020104030203" pitchFamily="2" charset="-79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30812" y="1382949"/>
            <a:ext cx="2796405" cy="1138227"/>
          </a:xfrm>
          <a:prstGeom prst="rect">
            <a:avLst/>
          </a:prstGeom>
          <a:solidFill>
            <a:srgbClr val="6CCFF6">
              <a:lumMod val="50000"/>
            </a:srgbClr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1867" b="1" kern="0" dirty="0">
                <a:solidFill>
                  <a:prstClr val="white"/>
                </a:solidFill>
                <a:latin typeface="Calibri" panose="020F0502020204030204" pitchFamily="34" charset="0"/>
                <a:cs typeface="Aharoni" panose="02010803020104030203" pitchFamily="2" charset="-79"/>
              </a:rPr>
              <a:t>Extensive </a:t>
            </a:r>
            <a:r>
              <a:rPr lang="en-US" sz="1867" b="1" kern="0" dirty="0" err="1" smtClean="0">
                <a:solidFill>
                  <a:prstClr val="white"/>
                </a:solidFill>
                <a:latin typeface="Calibri" panose="020F0502020204030204" pitchFamily="34" charset="0"/>
                <a:cs typeface="Aharoni" panose="02010803020104030203" pitchFamily="2" charset="-79"/>
              </a:rPr>
              <a:t>Pega</a:t>
            </a:r>
            <a:r>
              <a:rPr lang="en-US" sz="1867" b="1" kern="0" dirty="0" smtClean="0">
                <a:solidFill>
                  <a:prstClr val="white"/>
                </a:solidFill>
                <a:latin typeface="Calibri" panose="020F0502020204030204" pitchFamily="34" charset="0"/>
                <a:cs typeface="Aharoni" panose="02010803020104030203" pitchFamily="2" charset="-79"/>
              </a:rPr>
              <a:t> experience</a:t>
            </a:r>
            <a:endParaRPr lang="en-US" sz="1867" b="1" kern="0" dirty="0">
              <a:solidFill>
                <a:prstClr val="white"/>
              </a:solidFill>
              <a:latin typeface="Calibri" panose="020F0502020204030204" pitchFamily="34" charset="0"/>
              <a:cs typeface="Aharoni" panose="02010803020104030203" pitchFamily="2" charset="-79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56710" y="3111549"/>
            <a:ext cx="2770508" cy="1171379"/>
          </a:xfrm>
          <a:prstGeom prst="rect">
            <a:avLst/>
          </a:prstGeom>
          <a:solidFill>
            <a:srgbClr val="6CCFF6">
              <a:lumMod val="50000"/>
            </a:srgbClr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1867" b="1" kern="0" dirty="0">
                <a:solidFill>
                  <a:prstClr val="white"/>
                </a:solidFill>
                <a:latin typeface="Calibri" panose="020F0502020204030204" pitchFamily="34" charset="0"/>
                <a:cs typeface="Aharoni" panose="02010803020104030203" pitchFamily="2" charset="-79"/>
              </a:rPr>
              <a:t>TCS learnings from similar </a:t>
            </a:r>
            <a:r>
              <a:rPr lang="en-US" sz="1867" b="1" kern="0" dirty="0" smtClean="0">
                <a:solidFill>
                  <a:prstClr val="white"/>
                </a:solidFill>
                <a:latin typeface="Calibri" panose="020F0502020204030204" pitchFamily="34" charset="0"/>
                <a:cs typeface="Aharoni" panose="02010803020104030203" pitchFamily="2" charset="-79"/>
              </a:rPr>
              <a:t>migration &amp; transition </a:t>
            </a:r>
            <a:r>
              <a:rPr lang="en-US" sz="1867" b="1" kern="0" dirty="0">
                <a:solidFill>
                  <a:prstClr val="white"/>
                </a:solidFill>
                <a:latin typeface="Calibri" panose="020F0502020204030204" pitchFamily="34" charset="0"/>
                <a:cs typeface="Aharoni" panose="02010803020104030203" pitchFamily="2" charset="-79"/>
              </a:rPr>
              <a:t>experiences within 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04233" y="1016601"/>
            <a:ext cx="558020" cy="570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b="1" dirty="0">
                <a:solidFill>
                  <a:prstClr val="white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728691" y="1038901"/>
            <a:ext cx="558020" cy="570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b="1" dirty="0">
                <a:solidFill>
                  <a:prstClr val="white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09418" y="2761581"/>
            <a:ext cx="558020" cy="570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b="1" dirty="0">
                <a:solidFill>
                  <a:prstClr val="white"/>
                </a:solidFill>
                <a:latin typeface="Calibri" panose="020F0502020204030204" pitchFamily="34" charset="0"/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77495" y="2845063"/>
            <a:ext cx="558020" cy="570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b="1" dirty="0">
                <a:solidFill>
                  <a:prstClr val="white"/>
                </a:solidFill>
                <a:latin typeface="Calibri" panose="020F0502020204030204" pitchFamily="34" charset="0"/>
              </a:rPr>
              <a:t>4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779" y="1216915"/>
            <a:ext cx="4491509" cy="430929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571455" y="4935708"/>
            <a:ext cx="2770508" cy="1171379"/>
          </a:xfrm>
          <a:prstGeom prst="rect">
            <a:avLst/>
          </a:prstGeom>
          <a:solidFill>
            <a:srgbClr val="6CCFF6">
              <a:lumMod val="50000"/>
            </a:srgbClr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1867" b="1" kern="0" dirty="0">
                <a:solidFill>
                  <a:prstClr val="white"/>
                </a:solidFill>
                <a:latin typeface="Calibri" panose="020F0502020204030204" pitchFamily="34" charset="0"/>
                <a:cs typeface="Aharoni" panose="02010803020104030203" pitchFamily="2" charset="-79"/>
              </a:rPr>
              <a:t>Strong understanding of ING tools and processes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92445" y="4650700"/>
            <a:ext cx="558020" cy="570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b="1" dirty="0">
                <a:solidFill>
                  <a:prstClr val="white"/>
                </a:solidFill>
                <a:latin typeface="Calibri" panose="020F05020202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47653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44"/>
          <p:cNvSpPr/>
          <p:nvPr/>
        </p:nvSpPr>
        <p:spPr>
          <a:xfrm>
            <a:off x="7432332" y="4398099"/>
            <a:ext cx="2401824" cy="1567636"/>
          </a:xfrm>
          <a:prstGeom prst="roundRect">
            <a:avLst>
              <a:gd name="adj" fmla="val 9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b="1" dirty="0" smtClean="0"/>
              <a:t>Re-</a:t>
            </a:r>
            <a:r>
              <a:rPr lang="nl-NL" b="1" dirty="0" err="1" smtClean="0"/>
              <a:t>build</a:t>
            </a:r>
            <a:r>
              <a:rPr lang="nl-NL" b="1" dirty="0" smtClean="0"/>
              <a:t> the portal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Our</a:t>
            </a:r>
            <a:r>
              <a:rPr lang="nl-NL" dirty="0" smtClean="0"/>
              <a:t> approach</a:t>
            </a:r>
            <a:endParaRPr lang="en-GB" dirty="0"/>
          </a:p>
        </p:txBody>
      </p:sp>
      <p:sp>
        <p:nvSpPr>
          <p:cNvPr id="3" name="Rounded Rectangle 2"/>
          <p:cNvSpPr/>
          <p:nvPr/>
        </p:nvSpPr>
        <p:spPr>
          <a:xfrm>
            <a:off x="285918" y="4302309"/>
            <a:ext cx="2401824" cy="91440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Infrastructure</a:t>
            </a:r>
            <a:endParaRPr lang="nl-NL" dirty="0" smtClean="0"/>
          </a:p>
          <a:p>
            <a:pPr algn="ctr"/>
            <a:r>
              <a:rPr lang="nl-NL" dirty="0" smtClean="0"/>
              <a:t>(DXC)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291420" y="3175052"/>
            <a:ext cx="2401824" cy="9144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Workflow</a:t>
            </a:r>
          </a:p>
          <a:p>
            <a:pPr algn="ctr"/>
            <a:r>
              <a:rPr lang="nl-NL" dirty="0" smtClean="0"/>
              <a:t>(Microsoft Dynamics)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285918" y="2047795"/>
            <a:ext cx="2401824" cy="914400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Portal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5154" y="1188779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smtClean="0"/>
              <a:t>AS - IS</a:t>
            </a:r>
            <a:endParaRPr lang="en-US" b="1" dirty="0"/>
          </a:p>
        </p:txBody>
      </p:sp>
      <p:sp>
        <p:nvSpPr>
          <p:cNvPr id="7" name="Isosceles Triangle 6"/>
          <p:cNvSpPr/>
          <p:nvPr/>
        </p:nvSpPr>
        <p:spPr>
          <a:xfrm rot="5400000">
            <a:off x="519176" y="3489459"/>
            <a:ext cx="5141276" cy="285587"/>
          </a:xfrm>
          <a:prstGeom prst="triangl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024097" y="1188779"/>
            <a:ext cx="86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smtClean="0"/>
              <a:t>TO - BE</a:t>
            </a:r>
            <a:endParaRPr lang="en-US" b="1" dirty="0"/>
          </a:p>
        </p:txBody>
      </p:sp>
      <p:sp>
        <p:nvSpPr>
          <p:cNvPr id="42" name="Rounded Rectangle 41"/>
          <p:cNvSpPr/>
          <p:nvPr/>
        </p:nvSpPr>
        <p:spPr>
          <a:xfrm>
            <a:off x="7432332" y="3988023"/>
            <a:ext cx="2401824" cy="539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/>
              <a:t>Option 2</a:t>
            </a:r>
            <a:endParaRPr lang="en-US" b="1" dirty="0"/>
          </a:p>
        </p:txBody>
      </p:sp>
      <p:sp>
        <p:nvSpPr>
          <p:cNvPr id="46" name="Rounded Rectangle 45"/>
          <p:cNvSpPr/>
          <p:nvPr/>
        </p:nvSpPr>
        <p:spPr>
          <a:xfrm>
            <a:off x="7432332" y="1968187"/>
            <a:ext cx="2401824" cy="1567636"/>
          </a:xfrm>
          <a:prstGeom prst="roundRect">
            <a:avLst>
              <a:gd name="adj" fmla="val 9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b="1" dirty="0" smtClean="0"/>
              <a:t>Re-host the portal</a:t>
            </a:r>
            <a:endParaRPr lang="en-US" b="1" dirty="0"/>
          </a:p>
        </p:txBody>
      </p:sp>
      <p:sp>
        <p:nvSpPr>
          <p:cNvPr id="48" name="Rounded Rectangle 47"/>
          <p:cNvSpPr/>
          <p:nvPr/>
        </p:nvSpPr>
        <p:spPr>
          <a:xfrm>
            <a:off x="7432332" y="1558111"/>
            <a:ext cx="2401824" cy="539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/>
              <a:t>Option 1</a:t>
            </a:r>
            <a:endParaRPr lang="en-US" b="1" dirty="0"/>
          </a:p>
        </p:txBody>
      </p:sp>
      <p:sp>
        <p:nvSpPr>
          <p:cNvPr id="50" name="Rounded Rectangle 49"/>
          <p:cNvSpPr/>
          <p:nvPr/>
        </p:nvSpPr>
        <p:spPr>
          <a:xfrm>
            <a:off x="3430740" y="2718816"/>
            <a:ext cx="2401824" cy="2231135"/>
          </a:xfrm>
          <a:prstGeom prst="roundRect">
            <a:avLst>
              <a:gd name="adj" fmla="val 9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b="1" dirty="0" smtClean="0"/>
          </a:p>
          <a:p>
            <a:pPr algn="ctr"/>
            <a:r>
              <a:rPr lang="nl-NL" b="1" dirty="0" err="1" smtClean="0"/>
              <a:t>Rewrite</a:t>
            </a:r>
            <a:r>
              <a:rPr lang="nl-NL" b="1" dirty="0" smtClean="0"/>
              <a:t> </a:t>
            </a:r>
            <a:r>
              <a:rPr lang="nl-NL" b="1" dirty="0" err="1" smtClean="0"/>
              <a:t>workflows</a:t>
            </a:r>
            <a:r>
              <a:rPr lang="nl-NL" b="1" dirty="0" smtClean="0"/>
              <a:t> in PEGA</a:t>
            </a:r>
          </a:p>
          <a:p>
            <a:pPr algn="ctr"/>
            <a:endParaRPr lang="nl-NL" b="1" dirty="0"/>
          </a:p>
          <a:p>
            <a:pPr algn="ctr"/>
            <a:r>
              <a:rPr lang="nl-NL" b="1" dirty="0" err="1" smtClean="0"/>
              <a:t>Migrate</a:t>
            </a:r>
            <a:r>
              <a:rPr lang="nl-NL" b="1" dirty="0" smtClean="0"/>
              <a:t> </a:t>
            </a:r>
            <a:r>
              <a:rPr lang="nl-NL" b="1" dirty="0" err="1" smtClean="0"/>
              <a:t>to</a:t>
            </a:r>
            <a:r>
              <a:rPr lang="nl-NL" b="1" dirty="0" smtClean="0"/>
              <a:t> ING </a:t>
            </a:r>
            <a:r>
              <a:rPr lang="nl-NL" b="1" dirty="0" err="1" smtClean="0"/>
              <a:t>Infrastructure</a:t>
            </a:r>
            <a:endParaRPr lang="nl-NL" b="1" dirty="0" smtClean="0"/>
          </a:p>
        </p:txBody>
      </p:sp>
      <p:sp>
        <p:nvSpPr>
          <p:cNvPr id="52" name="Rounded Rectangle 51"/>
          <p:cNvSpPr/>
          <p:nvPr/>
        </p:nvSpPr>
        <p:spPr>
          <a:xfrm>
            <a:off x="3430740" y="2453419"/>
            <a:ext cx="2401824" cy="539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/>
              <a:t>Stepping Stone</a:t>
            </a:r>
            <a:endParaRPr lang="en-US" b="1" dirty="0"/>
          </a:p>
        </p:txBody>
      </p:sp>
      <p:sp>
        <p:nvSpPr>
          <p:cNvPr id="9" name="Plus 8"/>
          <p:cNvSpPr/>
          <p:nvPr/>
        </p:nvSpPr>
        <p:spPr>
          <a:xfrm>
            <a:off x="6182844" y="3175052"/>
            <a:ext cx="914400" cy="914400"/>
          </a:xfrm>
          <a:prstGeom prst="mathPlus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tick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24" y="2775083"/>
            <a:ext cx="619632" cy="67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10132416" y="1205081"/>
            <a:ext cx="0" cy="4997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169243" y="1558111"/>
            <a:ext cx="20595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dirty="0" err="1" smtClean="0"/>
              <a:t>Key</a:t>
            </a:r>
            <a:r>
              <a:rPr lang="nl-NL" b="1" dirty="0" smtClean="0"/>
              <a:t> Factors</a:t>
            </a:r>
          </a:p>
          <a:p>
            <a:pPr algn="ctr"/>
            <a:endParaRPr lang="nl-NL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Stringent </a:t>
            </a:r>
            <a:r>
              <a:rPr lang="nl-NL" dirty="0" err="1"/>
              <a:t>t</a:t>
            </a:r>
            <a:r>
              <a:rPr lang="nl-NL" dirty="0" err="1" smtClean="0"/>
              <a:t>imelines</a:t>
            </a:r>
            <a:endParaRPr lang="nl-NL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ING </a:t>
            </a:r>
            <a:r>
              <a:rPr lang="nl-NL" dirty="0" err="1" smtClean="0"/>
              <a:t>internal</a:t>
            </a:r>
            <a:r>
              <a:rPr lang="nl-NL" dirty="0" smtClean="0"/>
              <a:t> hosting </a:t>
            </a:r>
            <a:r>
              <a:rPr lang="nl-NL" dirty="0" err="1" smtClean="0"/>
              <a:t>processes</a:t>
            </a:r>
            <a:endParaRPr lang="nl-NL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People </a:t>
            </a:r>
            <a:r>
              <a:rPr lang="nl-NL" dirty="0" err="1" smtClean="0"/>
              <a:t>scale</a:t>
            </a:r>
            <a:r>
              <a:rPr lang="nl-NL" dirty="0" smtClean="0"/>
              <a:t>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Business </a:t>
            </a:r>
            <a:r>
              <a:rPr lang="nl-NL" dirty="0"/>
              <a:t>user </a:t>
            </a:r>
            <a:r>
              <a:rPr lang="nl-NL" dirty="0" err="1" smtClean="0"/>
              <a:t>acquaintance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new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95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Application Re-hosting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52450" y="2886075"/>
            <a:ext cx="628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How can TCS help in re-hosting – Portal 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552450" y="2438400"/>
            <a:ext cx="628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Spell out INFRA </a:t>
            </a:r>
            <a:r>
              <a:rPr lang="nl-NL" dirty="0" err="1" smtClean="0"/>
              <a:t>dependencies</a:t>
            </a:r>
            <a:r>
              <a:rPr lang="nl-NL" dirty="0" smtClean="0"/>
              <a:t> on ING on </a:t>
            </a:r>
            <a:r>
              <a:rPr lang="nl-NL" dirty="0" err="1" smtClean="0"/>
              <a:t>both</a:t>
            </a:r>
            <a:r>
              <a:rPr lang="nl-NL" dirty="0" smtClean="0"/>
              <a:t> </a:t>
            </a:r>
            <a:r>
              <a:rPr lang="nl-NL" dirty="0" err="1" smtClean="0"/>
              <a:t>scenarios</a:t>
            </a:r>
            <a:r>
              <a:rPr lang="nl-NL" dirty="0" smtClean="0"/>
              <a:t> </a:t>
            </a:r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>
            <a:off x="538347" y="1500187"/>
            <a:ext cx="6286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Approach </a:t>
            </a:r>
            <a:r>
              <a:rPr lang="nl-NL" dirty="0" err="1" smtClean="0"/>
              <a:t>to</a:t>
            </a:r>
            <a:r>
              <a:rPr lang="nl-NL" dirty="0" smtClean="0"/>
              <a:t> re-hosting</a:t>
            </a:r>
          </a:p>
          <a:p>
            <a:r>
              <a:rPr lang="nl-NL" dirty="0"/>
              <a:t> </a:t>
            </a:r>
            <a:r>
              <a:rPr lang="nl-NL" dirty="0" smtClean="0"/>
              <a:t>- IPC</a:t>
            </a:r>
          </a:p>
          <a:p>
            <a:r>
              <a:rPr lang="nl-NL" dirty="0" smtClean="0"/>
              <a:t>Extract code </a:t>
            </a:r>
            <a:r>
              <a:rPr lang="nl-NL" dirty="0" err="1" smtClean="0"/>
              <a:t>from</a:t>
            </a:r>
            <a:r>
              <a:rPr lang="nl-NL" dirty="0" smtClean="0"/>
              <a:t> current </a:t>
            </a:r>
            <a:r>
              <a:rPr lang="nl-NL" dirty="0" smtClean="0"/>
              <a:t> and </a:t>
            </a:r>
            <a:r>
              <a:rPr lang="nl-NL" dirty="0" err="1" smtClean="0"/>
              <a:t>checked</a:t>
            </a:r>
            <a:r>
              <a:rPr lang="nl-NL" dirty="0" smtClean="0"/>
              <a:t> in ING –GIT     </a:t>
            </a:r>
          </a:p>
          <a:p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r>
              <a:rPr lang="nl-NL" dirty="0" smtClean="0"/>
              <a:t>- ING Data Centre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560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/>
          </p:nvPr>
        </p:nvGraphicFramePr>
        <p:xfrm>
          <a:off x="6013553" y="1205619"/>
          <a:ext cx="6011160" cy="1174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46108" y="3537212"/>
            <a:ext cx="6051174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0" hangingPunct="0">
              <a:spcBef>
                <a:spcPct val="15000"/>
              </a:spcBef>
              <a:spcAft>
                <a:spcPct val="15000"/>
              </a:spcAft>
              <a:buClr>
                <a:srgbClr val="0066CC"/>
              </a:buClr>
              <a:buSzPct val="135000"/>
              <a:defRPr/>
            </a:pPr>
            <a:r>
              <a:rPr lang="en-US" sz="1333" b="1" i="1" dirty="0">
                <a:solidFill>
                  <a:srgbClr val="0063BE">
                    <a:lumMod val="75000"/>
                  </a:srgbClr>
                </a:solidFill>
                <a:latin typeface="Calibri" panose="020F0502020204030204" pitchFamily="34" charset="0"/>
                <a:cs typeface="Calibri" pitchFamily="34" charset="0"/>
              </a:rPr>
              <a:t>Key Applications Supported</a:t>
            </a:r>
            <a:endParaRPr lang="en-US" sz="1333" b="1" dirty="0">
              <a:solidFill>
                <a:srgbClr val="000000"/>
              </a:solidFill>
              <a:latin typeface="Calibri" panose="020F0502020204030204" pitchFamily="34" charset="0"/>
              <a:cs typeface="Calibri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40736" y="3857881"/>
            <a:ext cx="112626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154" y="781245"/>
            <a:ext cx="6051175" cy="1046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0" hangingPunct="0">
              <a:spcBef>
                <a:spcPct val="15000"/>
              </a:spcBef>
              <a:spcAft>
                <a:spcPct val="15000"/>
              </a:spcAft>
              <a:buClr>
                <a:srgbClr val="0066CC"/>
              </a:buClr>
              <a:buSzPct val="135000"/>
              <a:defRPr/>
            </a:pPr>
            <a:r>
              <a:rPr lang="en-US" sz="1333" b="1" i="1" dirty="0">
                <a:solidFill>
                  <a:srgbClr val="0063BE">
                    <a:lumMod val="75000"/>
                  </a:srgbClr>
                </a:solidFill>
                <a:latin typeface="Calibri" panose="020F0502020204030204" pitchFamily="34" charset="0"/>
                <a:cs typeface="Calibri" pitchFamily="34" charset="0"/>
              </a:rPr>
              <a:t>About the Client</a:t>
            </a:r>
          </a:p>
          <a:p>
            <a:pPr marL="171446" indent="-171446" defTabSz="914377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0066CC"/>
              </a:buClr>
              <a:buSzPct val="135000"/>
              <a:buFont typeface="Arial" panose="020B0604020202020204" pitchFamily="34" charset="0"/>
              <a:buChar char="•"/>
              <a:defRPr/>
            </a:pPr>
            <a:r>
              <a:rPr lang="en-US" sz="1333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 European bank provides </a:t>
            </a:r>
            <a:r>
              <a:rPr lang="en-US" sz="1333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tailored banking solutions in areas including corporate finance, leasing, structured finance, commercial finance (factoring), equity markets and debt capital markets</a:t>
            </a:r>
            <a:r>
              <a:rPr lang="en-US" sz="1333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333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4153" y="1086045"/>
            <a:ext cx="5760891" cy="5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63824" y="778306"/>
            <a:ext cx="5015753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0" hangingPunct="0">
              <a:spcBef>
                <a:spcPct val="15000"/>
              </a:spcBef>
              <a:spcAft>
                <a:spcPct val="15000"/>
              </a:spcAft>
              <a:buClr>
                <a:srgbClr val="0066CC"/>
              </a:buClr>
              <a:buSzPct val="135000"/>
              <a:defRPr/>
            </a:pPr>
            <a:r>
              <a:rPr lang="en-US" sz="1333" b="1" i="1" dirty="0">
                <a:solidFill>
                  <a:srgbClr val="0063BE">
                    <a:lumMod val="75000"/>
                  </a:srgbClr>
                </a:solidFill>
                <a:latin typeface="Calibri" panose="020F0502020204030204" pitchFamily="34" charset="0"/>
                <a:cs typeface="Calibri" pitchFamily="34" charset="0"/>
              </a:rPr>
              <a:t>TCS Participation Highlights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41" y="1843857"/>
            <a:ext cx="5969399" cy="1346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0" hangingPunct="0">
              <a:spcBef>
                <a:spcPct val="15000"/>
              </a:spcBef>
              <a:spcAft>
                <a:spcPct val="15000"/>
              </a:spcAft>
              <a:buClr>
                <a:srgbClr val="0066CC"/>
              </a:buClr>
              <a:buSzPct val="135000"/>
              <a:defRPr/>
            </a:pPr>
            <a:r>
              <a:rPr lang="en-US" sz="1333" b="1" i="1" dirty="0">
                <a:solidFill>
                  <a:srgbClr val="0063BE">
                    <a:lumMod val="75000"/>
                  </a:srgbClr>
                </a:solidFill>
                <a:latin typeface="Calibri" panose="020F0502020204030204" pitchFamily="34" charset="0"/>
                <a:cs typeface="Calibri" pitchFamily="34" charset="0"/>
              </a:rPr>
              <a:t>Engagement Objectives</a:t>
            </a:r>
          </a:p>
          <a:p>
            <a:pPr marL="171446" indent="-171446" defTabSz="91437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0066CC"/>
              </a:buClr>
              <a:buSzPct val="135000"/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Partner with a </a:t>
            </a:r>
            <a:r>
              <a:rPr lang="en-US" sz="1333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TCS </a:t>
            </a:r>
            <a:r>
              <a:rPr lang="en-US" sz="1333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support &amp; maintain Applications </a:t>
            </a:r>
          </a:p>
          <a:p>
            <a:pPr marL="171446" indent="-171446" defTabSz="914377">
              <a:lnSpc>
                <a:spcPct val="110000"/>
              </a:lnSpc>
              <a:spcAft>
                <a:spcPts val="300"/>
              </a:spcAft>
              <a:buClr>
                <a:srgbClr val="0066CC"/>
              </a:buClr>
              <a:buSzPct val="135000"/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Ensure  scalability &amp; extensibility to meet requirements of business operations.</a:t>
            </a:r>
          </a:p>
          <a:p>
            <a:pPr marL="171446" indent="-171446" defTabSz="914377">
              <a:lnSpc>
                <a:spcPct val="110000"/>
              </a:lnSpc>
              <a:spcAft>
                <a:spcPts val="300"/>
              </a:spcAft>
              <a:buClr>
                <a:srgbClr val="0066CC"/>
              </a:buClr>
              <a:buSzPct val="135000"/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 a seamless migration process and design to allow with optimal automation to enable future release across </a:t>
            </a:r>
            <a:r>
              <a:rPr lang="en-US" sz="1333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instances. </a:t>
            </a:r>
            <a:endParaRPr lang="en-US" sz="1333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01947" y="2096814"/>
            <a:ext cx="5744914" cy="17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13554" y="2732066"/>
            <a:ext cx="5772046" cy="92313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71446" indent="-171446" defTabSz="914377">
              <a:lnSpc>
                <a:spcPct val="110000"/>
              </a:lnSpc>
              <a:spcAft>
                <a:spcPts val="600"/>
              </a:spcAft>
              <a:buClr>
                <a:srgbClr val="0066CC"/>
              </a:buClr>
              <a:buSzPct val="135000"/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 configuration of application server.</a:t>
            </a:r>
          </a:p>
          <a:p>
            <a:pPr marL="171446" indent="-171446" defTabSz="914377">
              <a:lnSpc>
                <a:spcPct val="110000"/>
              </a:lnSpc>
              <a:spcAft>
                <a:spcPts val="600"/>
              </a:spcAft>
              <a:buClr>
                <a:srgbClr val="0066CC"/>
              </a:buClr>
              <a:buSzPct val="135000"/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Migration of Collaborative tools - JIRA </a:t>
            </a:r>
            <a:r>
              <a:rPr lang="en-US" sz="1333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333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confluence to DC</a:t>
            </a:r>
          </a:p>
          <a:p>
            <a:pPr marL="171446" indent="-171446" defTabSz="914377">
              <a:lnSpc>
                <a:spcPct val="110000"/>
              </a:lnSpc>
              <a:spcAft>
                <a:spcPts val="600"/>
              </a:spcAft>
              <a:buClr>
                <a:srgbClr val="0066CC"/>
              </a:buClr>
              <a:buSzPct val="135000"/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Re-architecture of solution.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6013554" y="2758345"/>
            <a:ext cx="5772046" cy="3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10040899" y="3849277"/>
            <a:ext cx="891027" cy="189452"/>
          </a:xfrm>
          <a:prstGeom prst="wedgeRectCallout">
            <a:avLst>
              <a:gd name="adj1" fmla="val 20250"/>
              <a:gd name="adj2" fmla="val -6070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cxnSp>
        <p:nvCxnSpPr>
          <p:cNvPr id="28" name="Straight Connector 27"/>
          <p:cNvCxnSpPr/>
          <p:nvPr/>
        </p:nvCxnSpPr>
        <p:spPr>
          <a:xfrm>
            <a:off x="6263821" y="1095088"/>
            <a:ext cx="5760891" cy="5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525666" y="4057939"/>
            <a:ext cx="4860000" cy="828000"/>
          </a:xfrm>
          <a:custGeom>
            <a:avLst/>
            <a:gdLst>
              <a:gd name="connsiteX0" fmla="*/ 0 w 5073979"/>
              <a:gd name="connsiteY0" fmla="*/ 0 h 897490"/>
              <a:gd name="connsiteX1" fmla="*/ 5073979 w 5073979"/>
              <a:gd name="connsiteY1" fmla="*/ 0 h 897490"/>
              <a:gd name="connsiteX2" fmla="*/ 5073979 w 5073979"/>
              <a:gd name="connsiteY2" fmla="*/ 897490 h 897490"/>
              <a:gd name="connsiteX3" fmla="*/ 0 w 5073979"/>
              <a:gd name="connsiteY3" fmla="*/ 897490 h 897490"/>
              <a:gd name="connsiteX4" fmla="*/ 0 w 5073979"/>
              <a:gd name="connsiteY4" fmla="*/ 0 h 89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3979" h="897490">
                <a:moveTo>
                  <a:pt x="0" y="0"/>
                </a:moveTo>
                <a:lnTo>
                  <a:pt x="5073979" y="0"/>
                </a:lnTo>
                <a:lnTo>
                  <a:pt x="5073979" y="897490"/>
                </a:lnTo>
                <a:lnTo>
                  <a:pt x="0" y="89749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89466" tIns="38100" rIns="38100" bIns="38100" numCol="1" spcCol="1270" anchor="ctr" anchorCtr="0">
            <a:noAutofit/>
          </a:bodyPr>
          <a:lstStyle/>
          <a:p>
            <a:pPr lvl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kern="1200" dirty="0" smtClean="0">
                <a:latin typeface="Calibri" panose="020F0502020204030204" pitchFamily="34" charset="0"/>
              </a:rPr>
              <a:t>Migration of tools in Bank’s DC </a:t>
            </a:r>
            <a:r>
              <a:rPr lang="en-US" sz="1000" kern="1200" dirty="0" smtClean="0">
                <a:latin typeface="Calibri" panose="020F0502020204030204" pitchFamily="34" charset="0"/>
              </a:rPr>
              <a:t>- Servicing Platform to managing accounting, servicing, asset management and special servicing.</a:t>
            </a:r>
          </a:p>
        </p:txBody>
      </p:sp>
      <p:sp>
        <p:nvSpPr>
          <p:cNvPr id="5" name="Freeform 4"/>
          <p:cNvSpPr/>
          <p:nvPr/>
        </p:nvSpPr>
        <p:spPr>
          <a:xfrm>
            <a:off x="6179352" y="4084865"/>
            <a:ext cx="4860000" cy="828000"/>
          </a:xfrm>
          <a:custGeom>
            <a:avLst/>
            <a:gdLst>
              <a:gd name="connsiteX0" fmla="*/ 0 w 4583477"/>
              <a:gd name="connsiteY0" fmla="*/ 0 h 880374"/>
              <a:gd name="connsiteX1" fmla="*/ 4583477 w 4583477"/>
              <a:gd name="connsiteY1" fmla="*/ 0 h 880374"/>
              <a:gd name="connsiteX2" fmla="*/ 4583477 w 4583477"/>
              <a:gd name="connsiteY2" fmla="*/ 880374 h 880374"/>
              <a:gd name="connsiteX3" fmla="*/ 0 w 4583477"/>
              <a:gd name="connsiteY3" fmla="*/ 880374 h 880374"/>
              <a:gd name="connsiteX4" fmla="*/ 0 w 4583477"/>
              <a:gd name="connsiteY4" fmla="*/ 0 h 88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3477" h="880374">
                <a:moveTo>
                  <a:pt x="0" y="0"/>
                </a:moveTo>
                <a:lnTo>
                  <a:pt x="4583477" y="0"/>
                </a:lnTo>
                <a:lnTo>
                  <a:pt x="4583477" y="880374"/>
                </a:lnTo>
                <a:lnTo>
                  <a:pt x="0" y="88037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88715" tIns="38100" rIns="38100" bIns="38100" numCol="1" spcCol="1270" anchor="ctr" anchorCtr="0">
            <a:noAutofit/>
          </a:bodyPr>
          <a:lstStyle/>
          <a:p>
            <a:pPr lvl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kern="1200" dirty="0" smtClean="0">
                <a:latin typeface="Calibri" panose="020F0502020204030204" pitchFamily="34" charset="0"/>
              </a:rPr>
              <a:t>Integration with CD/CDI tool </a:t>
            </a:r>
            <a:r>
              <a:rPr lang="en-US" sz="1000" kern="1200" dirty="0" smtClean="0">
                <a:latin typeface="Calibri" panose="020F0502020204030204" pitchFamily="34" charset="0"/>
              </a:rPr>
              <a:t>– To achieve ING CD/CI journey many tool are integrated with Collaborative platform (ex. </a:t>
            </a:r>
            <a:r>
              <a:rPr lang="en-US" sz="1000" kern="1200" dirty="0" err="1" smtClean="0">
                <a:latin typeface="Calibri" panose="020F0502020204030204" pitchFamily="34" charset="0"/>
              </a:rPr>
              <a:t>Git</a:t>
            </a:r>
            <a:r>
              <a:rPr lang="en-US" sz="1000" kern="1200" dirty="0" smtClean="0">
                <a:latin typeface="Calibri" panose="020F0502020204030204" pitchFamily="34" charset="0"/>
              </a:rPr>
              <a:t>, Jenkins).</a:t>
            </a:r>
            <a:endParaRPr lang="en-US" sz="1000" kern="1200" dirty="0"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96745" y="4218149"/>
            <a:ext cx="573436" cy="597144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/>
          <p:cNvSpPr/>
          <p:nvPr/>
        </p:nvSpPr>
        <p:spPr>
          <a:xfrm>
            <a:off x="551859" y="5085317"/>
            <a:ext cx="4860000" cy="828000"/>
          </a:xfrm>
          <a:custGeom>
            <a:avLst/>
            <a:gdLst>
              <a:gd name="connsiteX0" fmla="*/ 0 w 4571931"/>
              <a:gd name="connsiteY0" fmla="*/ 0 h 959543"/>
              <a:gd name="connsiteX1" fmla="*/ 4571931 w 4571931"/>
              <a:gd name="connsiteY1" fmla="*/ 0 h 959543"/>
              <a:gd name="connsiteX2" fmla="*/ 4571931 w 4571931"/>
              <a:gd name="connsiteY2" fmla="*/ 959543 h 959543"/>
              <a:gd name="connsiteX3" fmla="*/ 0 w 4571931"/>
              <a:gd name="connsiteY3" fmla="*/ 959543 h 959543"/>
              <a:gd name="connsiteX4" fmla="*/ 0 w 4571931"/>
              <a:gd name="connsiteY4" fmla="*/ 0 h 9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1931" h="959543">
                <a:moveTo>
                  <a:pt x="0" y="0"/>
                </a:moveTo>
                <a:lnTo>
                  <a:pt x="4571931" y="0"/>
                </a:lnTo>
                <a:lnTo>
                  <a:pt x="4571931" y="959543"/>
                </a:lnTo>
                <a:lnTo>
                  <a:pt x="0" y="9595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84211" tIns="38100" rIns="38100" bIns="38100" numCol="1" spcCol="1270" anchor="ctr" anchorCtr="0">
            <a:noAutofit/>
          </a:bodyPr>
          <a:lstStyle/>
          <a:p>
            <a:pPr lvl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kern="1200" dirty="0" smtClean="0">
                <a:latin typeface="Calibri" panose="020F0502020204030204" pitchFamily="34" charset="0"/>
              </a:rPr>
              <a:t>Performance Testing </a:t>
            </a:r>
            <a:r>
              <a:rPr lang="en-US" sz="1000" kern="1200" dirty="0" smtClean="0">
                <a:latin typeface="Calibri" panose="020F0502020204030204" pitchFamily="34" charset="0"/>
              </a:rPr>
              <a:t>– Initial setup configuration setup based on load prediction for next 2 years based on performance test result.</a:t>
            </a:r>
            <a:endParaRPr lang="en-US" sz="1000" kern="1200" dirty="0">
              <a:latin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47387" y="5303401"/>
            <a:ext cx="575951" cy="463164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reeform 18"/>
          <p:cNvSpPr/>
          <p:nvPr/>
        </p:nvSpPr>
        <p:spPr>
          <a:xfrm>
            <a:off x="6210841" y="5179846"/>
            <a:ext cx="4860000" cy="828000"/>
          </a:xfrm>
          <a:custGeom>
            <a:avLst/>
            <a:gdLst>
              <a:gd name="connsiteX0" fmla="*/ 0 w 4509494"/>
              <a:gd name="connsiteY0" fmla="*/ 0 h 818993"/>
              <a:gd name="connsiteX1" fmla="*/ 4509494 w 4509494"/>
              <a:gd name="connsiteY1" fmla="*/ 0 h 818993"/>
              <a:gd name="connsiteX2" fmla="*/ 4509494 w 4509494"/>
              <a:gd name="connsiteY2" fmla="*/ 818993 h 818993"/>
              <a:gd name="connsiteX3" fmla="*/ 0 w 4509494"/>
              <a:gd name="connsiteY3" fmla="*/ 818993 h 818993"/>
              <a:gd name="connsiteX4" fmla="*/ 0 w 4509494"/>
              <a:gd name="connsiteY4" fmla="*/ 0 h 818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9494" h="818993">
                <a:moveTo>
                  <a:pt x="0" y="0"/>
                </a:moveTo>
                <a:lnTo>
                  <a:pt x="4509494" y="0"/>
                </a:lnTo>
                <a:lnTo>
                  <a:pt x="4509494" y="818993"/>
                </a:lnTo>
                <a:lnTo>
                  <a:pt x="0" y="81899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84211" tIns="38100" rIns="38100" bIns="38100" numCol="1" spcCol="1270" anchor="ctr" anchorCtr="0">
            <a:noAutofit/>
          </a:bodyPr>
          <a:lstStyle/>
          <a:p>
            <a:pPr lvl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kern="1200" dirty="0" smtClean="0">
                <a:latin typeface="Calibri" panose="020F0502020204030204" pitchFamily="34" charset="0"/>
              </a:rPr>
              <a:t>Internal Security (MIS) </a:t>
            </a:r>
            <a:r>
              <a:rPr lang="en-US" sz="1000" kern="1200" dirty="0" smtClean="0">
                <a:latin typeface="Calibri" panose="020F0502020204030204" pitchFamily="34" charset="0"/>
              </a:rPr>
              <a:t>- Manages authorizations such as users, permissions, roles, approval profiles etc. for core applications</a:t>
            </a:r>
            <a:endParaRPr lang="en-US" sz="1000" kern="1200" dirty="0">
              <a:latin typeface="Calibri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402928" y="5209933"/>
            <a:ext cx="530522" cy="685157"/>
          </a:xfrm>
          <a:prstGeom prst="rect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TextBox 31"/>
          <p:cNvSpPr txBox="1"/>
          <p:nvPr/>
        </p:nvSpPr>
        <p:spPr>
          <a:xfrm>
            <a:off x="6095328" y="2468916"/>
            <a:ext cx="143558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hangingPunct="0">
              <a:spcBef>
                <a:spcPct val="15000"/>
              </a:spcBef>
              <a:spcAft>
                <a:spcPct val="15000"/>
              </a:spcAft>
              <a:buClr>
                <a:srgbClr val="0066CC"/>
              </a:buClr>
              <a:buSzPct val="135000"/>
              <a:defRPr/>
            </a:pPr>
            <a:r>
              <a:rPr lang="en-US" sz="1333" b="1" i="1" dirty="0">
                <a:solidFill>
                  <a:srgbClr val="0063BE">
                    <a:lumMod val="75000"/>
                  </a:srgbClr>
                </a:solidFill>
                <a:latin typeface="Calibri" panose="020F0502020204030204" pitchFamily="34" charset="0"/>
                <a:cs typeface="Calibri" pitchFamily="34" charset="0"/>
              </a:rPr>
              <a:t>Key Engagements</a:t>
            </a:r>
          </a:p>
        </p:txBody>
      </p:sp>
      <p:sp>
        <p:nvSpPr>
          <p:cNvPr id="33" name="Title 3"/>
          <p:cNvSpPr txBox="1">
            <a:spLocks noGrp="1"/>
          </p:cNvSpPr>
          <p:nvPr>
            <p:ph type="title"/>
          </p:nvPr>
        </p:nvSpPr>
        <p:spPr bwMode="gray"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9pPr>
          </a:lstStyle>
          <a:p>
            <a:r>
              <a:rPr lang="en-US" sz="2533" dirty="0" smtClean="0">
                <a:solidFill>
                  <a:prstClr val="white"/>
                </a:solidFill>
                <a:ea typeface="ＭＳ Ｐゴシック" pitchFamily="34" charset="-128"/>
                <a:cs typeface="Arial" pitchFamily="34" charset="0"/>
              </a:rPr>
              <a:t> </a:t>
            </a:r>
            <a:r>
              <a:rPr lang="en-US" sz="2533" dirty="0">
                <a:solidFill>
                  <a:prstClr val="white"/>
                </a:solidFill>
                <a:ea typeface="ＭＳ Ｐゴシック" pitchFamily="34" charset="-128"/>
                <a:cs typeface="Arial" pitchFamily="34" charset="0"/>
              </a:rPr>
              <a:t>Application Migration from </a:t>
            </a:r>
            <a:r>
              <a:rPr lang="en-US" sz="2533" dirty="0" smtClean="0">
                <a:solidFill>
                  <a:prstClr val="white"/>
                </a:solidFill>
                <a:ea typeface="ＭＳ Ｐゴシック" pitchFamily="34" charset="-128"/>
                <a:cs typeface="Arial" pitchFamily="34" charset="0"/>
              </a:rPr>
              <a:t>COLT DC </a:t>
            </a:r>
            <a:r>
              <a:rPr lang="en-US" sz="2533" dirty="0">
                <a:solidFill>
                  <a:prstClr val="white"/>
                </a:solidFill>
                <a:ea typeface="ＭＳ Ｐゴシック" pitchFamily="34" charset="-128"/>
                <a:cs typeface="Arial" pitchFamily="34" charset="0"/>
              </a:rPr>
              <a:t>to </a:t>
            </a:r>
            <a:r>
              <a:rPr lang="en-US" sz="2533" dirty="0" smtClean="0">
                <a:solidFill>
                  <a:prstClr val="white"/>
                </a:solidFill>
                <a:ea typeface="ＭＳ Ｐゴシック" pitchFamily="34" charset="-128"/>
                <a:cs typeface="Arial" pitchFamily="34" charset="0"/>
              </a:rPr>
              <a:t>Bank’s DC</a:t>
            </a:r>
            <a:r>
              <a:rPr lang="en-US" sz="2533" dirty="0">
                <a:solidFill>
                  <a:prstClr val="white"/>
                </a:solidFill>
                <a:ea typeface="ＭＳ Ｐゴシック" pitchFamily="34" charset="-128"/>
                <a:cs typeface="Arial" pitchFamily="34" charset="0"/>
              </a:rPr>
              <a:t>.</a:t>
            </a:r>
            <a:endParaRPr lang="en-US" sz="2533" dirty="0">
              <a:solidFill>
                <a:prstClr val="white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1424933" y="68016"/>
            <a:ext cx="558020" cy="570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b="1" dirty="0">
                <a:solidFill>
                  <a:prstClr val="white"/>
                </a:solidFill>
                <a:latin typeface="Calibri" panose="020F0502020204030204" pitchFamily="34" charset="0"/>
              </a:rPr>
              <a:t>1</a:t>
            </a:r>
          </a:p>
        </p:txBody>
      </p:sp>
      <p:pic>
        <p:nvPicPr>
          <p:cNvPr id="1026" name="Picture 1" descr="image00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28" y="4296120"/>
            <a:ext cx="674268" cy="399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68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Portal Application </a:t>
            </a:r>
            <a:r>
              <a:rPr lang="nl-NL" dirty="0" smtClean="0"/>
              <a:t>Re-hosting</a:t>
            </a:r>
            <a:endParaRPr lang="en-GB" dirty="0"/>
          </a:p>
        </p:txBody>
      </p:sp>
      <p:sp>
        <p:nvSpPr>
          <p:cNvPr id="6" name="Oval 5"/>
          <p:cNvSpPr/>
          <p:nvPr/>
        </p:nvSpPr>
        <p:spPr>
          <a:xfrm>
            <a:off x="115747" y="2434660"/>
            <a:ext cx="1465445" cy="1215342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ING Private Cloud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760100" y="2040808"/>
            <a:ext cx="1799742" cy="4837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 of the provisioned DTAP </a:t>
            </a:r>
            <a:r>
              <a:rPr lang="en-GB" sz="1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</a:t>
            </a:r>
            <a:endParaRPr lang="en-GB" sz="1000" b="1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760099" y="2671345"/>
            <a:ext cx="1799742" cy="45259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Prerequisite application </a:t>
            </a:r>
            <a:r>
              <a:rPr lang="nl-NL" sz="1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  <a:endParaRPr lang="en-GB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789160" y="3821465"/>
            <a:ext cx="1799742" cy="46043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    Backup </a:t>
            </a:r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</a:rPr>
              <a:t>&amp; </a:t>
            </a:r>
            <a:r>
              <a:rPr lang="en-US" sz="10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Monitoring</a:t>
            </a:r>
            <a:r>
              <a:rPr lang="en-US" sz="1000" b="1" dirty="0" smtClean="0">
                <a:solidFill>
                  <a:schemeClr val="tx1"/>
                </a:solidFill>
              </a:rPr>
              <a:t>  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789160" y="3213794"/>
            <a:ext cx="1770681" cy="5178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</a:rPr>
              <a:t>Integration </a:t>
            </a:r>
            <a:r>
              <a:rPr lang="en-US" sz="10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with CDaaS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5789498" y="2434660"/>
            <a:ext cx="1520255" cy="121534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ING </a:t>
            </a:r>
            <a:r>
              <a:rPr lang="nl-NL" dirty="0" smtClean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nl-NL" dirty="0" smtClean="0">
                <a:solidFill>
                  <a:schemeClr val="tx1"/>
                </a:solidFill>
              </a:rPr>
              <a:t>Center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2760099" y="4899172"/>
            <a:ext cx="1799742" cy="47257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Additional                            patching/hardening</a:t>
            </a:r>
            <a:endParaRPr lang="en-US" sz="1000" b="1" dirty="0">
              <a:solidFill>
                <a:schemeClr val="tx1"/>
              </a:solidFill>
            </a:endParaRPr>
          </a:p>
        </p:txBody>
      </p:sp>
      <p:cxnSp>
        <p:nvCxnSpPr>
          <p:cNvPr id="76" name="Straight Connector 75"/>
          <p:cNvCxnSpPr>
            <a:stCxn id="23" idx="3"/>
            <a:endCxn id="45" idx="2"/>
          </p:cNvCxnSpPr>
          <p:nvPr/>
        </p:nvCxnSpPr>
        <p:spPr>
          <a:xfrm flipV="1">
            <a:off x="4559841" y="3042331"/>
            <a:ext cx="1229657" cy="430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45" idx="2"/>
            <a:endCxn id="22" idx="3"/>
          </p:cNvCxnSpPr>
          <p:nvPr/>
        </p:nvCxnSpPr>
        <p:spPr>
          <a:xfrm flipH="1">
            <a:off x="4588902" y="3042331"/>
            <a:ext cx="1200596" cy="1009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45" idx="2"/>
            <a:endCxn id="68" idx="3"/>
          </p:cNvCxnSpPr>
          <p:nvPr/>
        </p:nvCxnSpPr>
        <p:spPr>
          <a:xfrm flipH="1">
            <a:off x="4559841" y="3042331"/>
            <a:ext cx="1229657" cy="2093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6" idx="6"/>
            <a:endCxn id="21" idx="1"/>
          </p:cNvCxnSpPr>
          <p:nvPr/>
        </p:nvCxnSpPr>
        <p:spPr>
          <a:xfrm flipV="1">
            <a:off x="1581192" y="2897642"/>
            <a:ext cx="1178907" cy="144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6" idx="6"/>
            <a:endCxn id="23" idx="1"/>
          </p:cNvCxnSpPr>
          <p:nvPr/>
        </p:nvCxnSpPr>
        <p:spPr>
          <a:xfrm>
            <a:off x="1581192" y="3042331"/>
            <a:ext cx="1207968" cy="430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" idx="6"/>
            <a:endCxn id="22" idx="1"/>
          </p:cNvCxnSpPr>
          <p:nvPr/>
        </p:nvCxnSpPr>
        <p:spPr>
          <a:xfrm>
            <a:off x="1581192" y="3042331"/>
            <a:ext cx="1207968" cy="1009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2789160" y="5478773"/>
            <a:ext cx="1799742" cy="47232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CI List Update</a:t>
            </a:r>
            <a:endParaRPr lang="en-US" sz="1000" b="1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45" idx="2"/>
            <a:endCxn id="91" idx="3"/>
          </p:cNvCxnSpPr>
          <p:nvPr/>
        </p:nvCxnSpPr>
        <p:spPr>
          <a:xfrm flipH="1">
            <a:off x="4588902" y="3042331"/>
            <a:ext cx="1200596" cy="2672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2789160" y="6058125"/>
            <a:ext cx="1799742" cy="47233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Disaster Recovery Plan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100" name="Table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123136"/>
              </p:ext>
            </p:extLst>
          </p:nvPr>
        </p:nvGraphicFramePr>
        <p:xfrm>
          <a:off x="7762875" y="838208"/>
          <a:ext cx="4339262" cy="3719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262"/>
              </a:tblGrid>
              <a:tr h="38617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1" dirty="0" smtClean="0">
                          <a:solidFill>
                            <a:srgbClr val="0063BE">
                              <a:lumMod val="75000"/>
                            </a:srgbClr>
                          </a:solidFill>
                          <a:latin typeface="+mj-lt"/>
                          <a:cs typeface="Calibri" pitchFamily="34" charset="0"/>
                        </a:rPr>
                        <a:t>TCS Engagement Objectives</a:t>
                      </a:r>
                      <a:endParaRPr lang="en-GB" dirty="0">
                        <a:latin typeface="+mj-l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3764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Partner with a TCS to support &amp; maintain Applications .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3764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Ensure  scalability &amp; extensibility to meet requirements of business operations.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6177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Develop a seamless migration process and design to allow with optimal automation to enable future release across instances.</a:t>
                      </a:r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575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Classification of the provisioned DTAP environment like: If a Production environment was requested then it should have automated backup already activated etc.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4445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Modify the CI List with the details of the newly provisioned environment.</a:t>
                      </a:r>
                      <a:endParaRPr lang="en-US" sz="1000" kern="12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23764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00" dirty="0" smtClean="0">
                          <a:solidFill>
                            <a:schemeClr val="tx1"/>
                          </a:solidFill>
                        </a:rPr>
                        <a:t>Configuration of  Web Server.</a:t>
                      </a:r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6471">
                <a:tc>
                  <a:txBody>
                    <a:bodyPr/>
                    <a:lstStyle/>
                    <a:p>
                      <a:pPr lvl="0" defTabSz="4445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en-US" sz="10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Configure with CDaaS</a:t>
                      </a:r>
                      <a:r>
                        <a:rPr lang="en-US" sz="10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pipeline </a:t>
                      </a:r>
                      <a:r>
                        <a:rPr lang="en-US" sz="10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Automation in Application Installation, Smoke Testing and Packaging and Deployment.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56471">
                <a:tc>
                  <a:txBody>
                    <a:bodyPr/>
                    <a:lstStyle/>
                    <a:p>
                      <a:pPr marL="0" marR="0" lvl="0" indent="0" algn="l" defTabSz="4445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Ensure that specific compliance and security measures are adhered to/enforced upon the environment being provisioned.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56471">
                <a:tc>
                  <a:txBody>
                    <a:bodyPr/>
                    <a:lstStyle/>
                    <a:p>
                      <a:pPr marL="0" marR="0" lvl="0" indent="0" algn="l" defTabSz="4445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Mo</a:t>
                      </a:r>
                      <a:r>
                        <a:rPr lang="en-GB" sz="1000" dirty="0" smtClean="0">
                          <a:solidFill>
                            <a:schemeClr val="tx1"/>
                          </a:solidFill>
                        </a:rPr>
                        <a:t>nitoring ,Reporting and backup services to monitor the operational efficiencies on a regular basis.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263356">
                <a:tc>
                  <a:txBody>
                    <a:bodyPr/>
                    <a:lstStyle/>
                    <a:p>
                      <a:pPr marL="0" marR="0" lvl="0" indent="0" algn="l" defTabSz="4445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Responsible for Disaster recovery plan.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6" name="Straight Connector 105"/>
          <p:cNvCxnSpPr>
            <a:stCxn id="45" idx="2"/>
            <a:endCxn id="99" idx="3"/>
          </p:cNvCxnSpPr>
          <p:nvPr/>
        </p:nvCxnSpPr>
        <p:spPr>
          <a:xfrm flipH="1">
            <a:off x="4588902" y="3042331"/>
            <a:ext cx="1200596" cy="3251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6" idx="6"/>
            <a:endCxn id="17" idx="1"/>
          </p:cNvCxnSpPr>
          <p:nvPr/>
        </p:nvCxnSpPr>
        <p:spPr>
          <a:xfrm flipV="1">
            <a:off x="1581192" y="2282662"/>
            <a:ext cx="1178908" cy="759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7" idx="3"/>
            <a:endCxn id="45" idx="2"/>
          </p:cNvCxnSpPr>
          <p:nvPr/>
        </p:nvCxnSpPr>
        <p:spPr>
          <a:xfrm>
            <a:off x="4559842" y="2282662"/>
            <a:ext cx="1229656" cy="759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21" idx="3"/>
            <a:endCxn id="45" idx="2"/>
          </p:cNvCxnSpPr>
          <p:nvPr/>
        </p:nvCxnSpPr>
        <p:spPr>
          <a:xfrm>
            <a:off x="4559841" y="2897642"/>
            <a:ext cx="1229657" cy="144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3" name="Table 1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758993"/>
              </p:ext>
            </p:extLst>
          </p:nvPr>
        </p:nvGraphicFramePr>
        <p:xfrm>
          <a:off x="7762875" y="4590538"/>
          <a:ext cx="4377848" cy="102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7848"/>
              </a:tblGrid>
              <a:tr h="37825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1" dirty="0" smtClean="0">
                          <a:solidFill>
                            <a:srgbClr val="0063BE">
                              <a:lumMod val="75000"/>
                            </a:srgbClr>
                          </a:solidFill>
                          <a:latin typeface="+mj-lt"/>
                          <a:cs typeface="Calibri" pitchFamily="34" charset="0"/>
                        </a:rPr>
                        <a:t>ING Engagement Objectives</a:t>
                      </a:r>
                      <a:endParaRPr lang="en-GB" dirty="0">
                        <a:latin typeface="+mj-lt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1217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Infrastructure</a:t>
                      </a:r>
                      <a:r>
                        <a:rPr lang="en-US" sz="10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provided by the ING.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217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Licensing Cost</a:t>
                      </a:r>
                      <a:r>
                        <a:rPr lang="en-GB" sz="10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of software Provided by ING.</a:t>
                      </a:r>
                      <a:endParaRPr lang="en-GB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4" name="Rounded Rectangle 143"/>
          <p:cNvSpPr/>
          <p:nvPr/>
        </p:nvSpPr>
        <p:spPr>
          <a:xfrm>
            <a:off x="2789160" y="4354249"/>
            <a:ext cx="1799742" cy="47257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</a:rPr>
              <a:t>Internal Security (MIS)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5" name="Straight Connector 154"/>
          <p:cNvCxnSpPr>
            <a:stCxn id="45" idx="2"/>
            <a:endCxn id="144" idx="3"/>
          </p:cNvCxnSpPr>
          <p:nvPr/>
        </p:nvCxnSpPr>
        <p:spPr>
          <a:xfrm flipH="1">
            <a:off x="4588902" y="3042331"/>
            <a:ext cx="1200596" cy="1548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6" idx="6"/>
            <a:endCxn id="144" idx="1"/>
          </p:cNvCxnSpPr>
          <p:nvPr/>
        </p:nvCxnSpPr>
        <p:spPr>
          <a:xfrm>
            <a:off x="1581192" y="3042331"/>
            <a:ext cx="1207968" cy="1548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Left-Right Arrow Callout 164"/>
          <p:cNvSpPr/>
          <p:nvPr/>
        </p:nvSpPr>
        <p:spPr>
          <a:xfrm>
            <a:off x="1006997" y="855386"/>
            <a:ext cx="5370653" cy="916311"/>
          </a:xfrm>
          <a:prstGeom prst="leftRightArrowCallou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2000" b="1" i="1" dirty="0" smtClean="0">
                <a:solidFill>
                  <a:schemeClr val="tx1"/>
                </a:solidFill>
                <a:latin typeface="+mj-lt"/>
              </a:rPr>
              <a:t>Portal Application rehosted </a:t>
            </a:r>
            <a:r>
              <a:rPr lang="nl-NL" sz="2000" b="1" i="1" dirty="0">
                <a:solidFill>
                  <a:schemeClr val="tx1"/>
                </a:solidFill>
                <a:latin typeface="+mj-lt"/>
              </a:rPr>
              <a:t>in two ways in ING</a:t>
            </a:r>
            <a:endParaRPr lang="en-GB" sz="2000" b="1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3" name="Rounded Rectangle 192"/>
          <p:cNvSpPr/>
          <p:nvPr/>
        </p:nvSpPr>
        <p:spPr>
          <a:xfrm>
            <a:off x="27798" y="3657311"/>
            <a:ext cx="1672613" cy="64792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sz="1000" dirty="0">
                <a:solidFill>
                  <a:schemeClr val="tx1"/>
                </a:solidFill>
              </a:rPr>
              <a:t>A Private cloud can be termed as group of services and infrastructure accessed privately on a </a:t>
            </a:r>
            <a:r>
              <a:rPr lang="en-GB" sz="1000" dirty="0" smtClean="0">
                <a:solidFill>
                  <a:schemeClr val="tx1"/>
                </a:solidFill>
              </a:rPr>
              <a:t>network.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94" name="Rounded Rectangle 193"/>
          <p:cNvSpPr/>
          <p:nvPr/>
        </p:nvSpPr>
        <p:spPr>
          <a:xfrm>
            <a:off x="5828348" y="3642417"/>
            <a:ext cx="1661343" cy="11886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A datacenter is a centralized repository physical or virtual which houses computer systems for management, storage and dissemination of data organized around a dedicated </a:t>
            </a:r>
            <a:r>
              <a:rPr lang="en-GB" sz="1000" dirty="0" smtClean="0">
                <a:solidFill>
                  <a:schemeClr val="tx1"/>
                </a:solidFill>
              </a:rPr>
              <a:t>facility.</a:t>
            </a:r>
            <a:r>
              <a:rPr lang="en-GB" sz="1000" dirty="0">
                <a:solidFill>
                  <a:schemeClr val="tx1"/>
                </a:solidFill>
              </a:rPr>
              <a:t> </a:t>
            </a:r>
            <a:endParaRPr lang="en-GB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31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01947" y="3842526"/>
            <a:ext cx="11262619" cy="240923"/>
            <a:chOff x="409567" y="5236018"/>
            <a:chExt cx="11262619" cy="342008"/>
          </a:xfrm>
        </p:grpSpPr>
        <p:sp>
          <p:nvSpPr>
            <p:cNvPr id="9" name="TextBox 8"/>
            <p:cNvSpPr txBox="1"/>
            <p:nvPr/>
          </p:nvSpPr>
          <p:spPr>
            <a:xfrm>
              <a:off x="414939" y="5236018"/>
              <a:ext cx="6051174" cy="317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 eaLnBrk="0" hangingPunct="0">
                <a:spcBef>
                  <a:spcPct val="15000"/>
                </a:spcBef>
                <a:spcAft>
                  <a:spcPct val="15000"/>
                </a:spcAft>
                <a:buClr>
                  <a:srgbClr val="0066CC"/>
                </a:buClr>
                <a:buSzPct val="135000"/>
                <a:defRPr/>
              </a:pPr>
              <a:r>
                <a:rPr lang="en-US" sz="1333" b="1" i="1" dirty="0">
                  <a:solidFill>
                    <a:srgbClr val="0063BE">
                      <a:lumMod val="75000"/>
                    </a:srgbClr>
                  </a:solidFill>
                  <a:latin typeface="Calibri" panose="020F0502020204030204" pitchFamily="34" charset="0"/>
                  <a:cs typeface="Calibri" pitchFamily="34" charset="0"/>
                </a:rPr>
                <a:t>Key Applications Supported</a:t>
              </a:r>
              <a:endParaRPr lang="en-US" sz="1333" b="1" dirty="0">
                <a:solidFill>
                  <a:srgbClr val="000000"/>
                </a:solidFill>
                <a:latin typeface="Calibri" panose="020F0502020204030204" pitchFamily="34" charset="0"/>
                <a:cs typeface="Calibri" pitchFamily="34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409567" y="5578026"/>
              <a:ext cx="1126261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44153" y="781245"/>
            <a:ext cx="6259382" cy="1851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0" hangingPunct="0">
              <a:spcBef>
                <a:spcPct val="15000"/>
              </a:spcBef>
              <a:spcAft>
                <a:spcPct val="15000"/>
              </a:spcAft>
              <a:buClr>
                <a:srgbClr val="0066CC"/>
              </a:buClr>
              <a:buSzPct val="135000"/>
              <a:defRPr/>
            </a:pPr>
            <a:r>
              <a:rPr lang="en-GB" sz="1333" b="1" i="1" dirty="0">
                <a:solidFill>
                  <a:srgbClr val="0063BE">
                    <a:lumMod val="75000"/>
                  </a:srgbClr>
                </a:solidFill>
                <a:latin typeface="Calibri" panose="020F0502020204030204" pitchFamily="34" charset="0"/>
                <a:cs typeface="Calibri" pitchFamily="34" charset="0"/>
              </a:rPr>
              <a:t>Automation and Technology Implementation </a:t>
            </a:r>
            <a:r>
              <a:rPr lang="en-GB" sz="1333" b="1" i="1" dirty="0" smtClean="0">
                <a:solidFill>
                  <a:srgbClr val="0063BE">
                    <a:lumMod val="75000"/>
                  </a:srgbClr>
                </a:solidFill>
                <a:latin typeface="Calibri" panose="020F0502020204030204" pitchFamily="34" charset="0"/>
                <a:cs typeface="Calibri" pitchFamily="34" charset="0"/>
              </a:rPr>
              <a:t>through  ING Private Cloud Platform</a:t>
            </a:r>
          </a:p>
          <a:p>
            <a:pPr marL="171446" indent="-171446" defTabSz="914377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0066CC"/>
              </a:buClr>
              <a:buSzPct val="135000"/>
              <a:buFont typeface="Arial" panose="020B0604020202020204" pitchFamily="34" charset="0"/>
              <a:buChar char="•"/>
              <a:defRPr/>
            </a:pPr>
            <a:r>
              <a:rPr lang="en-GB" sz="1333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IPC will enable </a:t>
            </a:r>
            <a:r>
              <a:rPr lang="en-GB" sz="1333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portal based </a:t>
            </a:r>
            <a:r>
              <a:rPr lang="en-GB" sz="1333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 booking, automated environment build, environment configuration, deployment and validation</a:t>
            </a:r>
            <a:r>
              <a:rPr lang="en-GB" sz="1333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71446" indent="-171446" defTabSz="914377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0066CC"/>
              </a:buClr>
              <a:buSzPct val="135000"/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Ensure  scalability &amp; extensibility to meet requirements of business </a:t>
            </a:r>
            <a:r>
              <a:rPr lang="en-US" sz="1333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operations.</a:t>
            </a:r>
            <a:endParaRPr lang="en-US" sz="1333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46" indent="-171446" defTabSz="914377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0066CC"/>
              </a:buClr>
              <a:buSzPct val="135000"/>
              <a:buFont typeface="Arial" panose="020B0604020202020204" pitchFamily="34" charset="0"/>
              <a:buChar char="•"/>
              <a:defRPr/>
            </a:pPr>
            <a:endParaRPr lang="en-GB" sz="1333" dirty="0" smtClean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377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0066CC"/>
              </a:buClr>
              <a:buSzPct val="135000"/>
              <a:defRPr/>
            </a:pPr>
            <a:endParaRPr lang="en-US" sz="1333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4153" y="1086045"/>
            <a:ext cx="5760891" cy="5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153" y="2158677"/>
            <a:ext cx="6025335" cy="147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0" hangingPunct="0">
              <a:spcBef>
                <a:spcPct val="15000"/>
              </a:spcBef>
              <a:spcAft>
                <a:spcPct val="15000"/>
              </a:spcAft>
              <a:buClr>
                <a:srgbClr val="0066CC"/>
              </a:buClr>
              <a:buSzPct val="135000"/>
              <a:defRPr/>
            </a:pPr>
            <a:r>
              <a:rPr lang="en-US" sz="1333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DevOps Responsibility </a:t>
            </a:r>
          </a:p>
          <a:p>
            <a:pPr marL="171446" indent="-171446" defTabSz="914377">
              <a:lnSpc>
                <a:spcPct val="110000"/>
              </a:lnSpc>
              <a:spcAft>
                <a:spcPts val="300"/>
              </a:spcAft>
              <a:buClr>
                <a:srgbClr val="0066CC"/>
              </a:buClr>
              <a:buSzPct val="135000"/>
              <a:buFont typeface="Arial" panose="020B0604020202020204" pitchFamily="34" charset="0"/>
              <a:buChar char="•"/>
              <a:defRPr/>
            </a:pPr>
            <a:r>
              <a:rPr lang="en-GB" sz="1333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 </a:t>
            </a:r>
            <a:r>
              <a:rPr lang="en-GB" sz="1333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the provisioned DTAP environment like: If a Production environment was requested then it should have automated backup already activated </a:t>
            </a:r>
            <a:r>
              <a:rPr lang="en-GB" sz="1333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etc.</a:t>
            </a:r>
            <a:r>
              <a:rPr lang="en-US" sz="1333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333" dirty="0" smtClean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46" indent="-171446" defTabSz="914377">
              <a:lnSpc>
                <a:spcPct val="110000"/>
              </a:lnSpc>
              <a:spcAft>
                <a:spcPts val="300"/>
              </a:spcAft>
              <a:buClr>
                <a:srgbClr val="0066CC"/>
              </a:buClr>
              <a:buSzPct val="135000"/>
              <a:buFont typeface="Arial" panose="020B0604020202020204" pitchFamily="34" charset="0"/>
              <a:buChar char="•"/>
              <a:defRPr/>
            </a:pPr>
            <a:r>
              <a:rPr lang="en-US" sz="1333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 a seamless migration process and design to allow with optimal automation to enable future release across instances. </a:t>
            </a:r>
          </a:p>
          <a:p>
            <a:pPr marL="171446" indent="-171446" defTabSz="914377">
              <a:lnSpc>
                <a:spcPct val="110000"/>
              </a:lnSpc>
              <a:spcAft>
                <a:spcPts val="300"/>
              </a:spcAft>
              <a:buClr>
                <a:srgbClr val="0066CC"/>
              </a:buClr>
              <a:buSzPct val="135000"/>
              <a:buFont typeface="Arial" panose="020B0604020202020204" pitchFamily="34" charset="0"/>
              <a:buChar char="•"/>
              <a:defRPr/>
            </a:pPr>
            <a:endParaRPr lang="en-US" sz="1333" dirty="0" smtClean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46" indent="-171446" defTabSz="914377">
              <a:lnSpc>
                <a:spcPct val="110000"/>
              </a:lnSpc>
              <a:spcAft>
                <a:spcPts val="300"/>
              </a:spcAft>
              <a:buClr>
                <a:srgbClr val="0066CC"/>
              </a:buClr>
              <a:buSzPct val="135000"/>
              <a:buFont typeface="Arial" panose="020B0604020202020204" pitchFamily="34" charset="0"/>
              <a:buChar char="•"/>
              <a:defRPr/>
            </a:pPr>
            <a:endParaRPr lang="en-US" sz="1333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77942" y="2170047"/>
            <a:ext cx="5798747" cy="23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10040899" y="3849277"/>
            <a:ext cx="891027" cy="189452"/>
          </a:xfrm>
          <a:prstGeom prst="wedgeRectCallout">
            <a:avLst>
              <a:gd name="adj1" fmla="val 20250"/>
              <a:gd name="adj2" fmla="val -6070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grpSp>
        <p:nvGrpSpPr>
          <p:cNvPr id="2" name="Group 1"/>
          <p:cNvGrpSpPr/>
          <p:nvPr/>
        </p:nvGrpSpPr>
        <p:grpSpPr>
          <a:xfrm>
            <a:off x="532456" y="4328933"/>
            <a:ext cx="10513686" cy="1989210"/>
            <a:chOff x="525666" y="4057940"/>
            <a:chExt cx="10513686" cy="1800803"/>
          </a:xfrm>
        </p:grpSpPr>
        <p:sp>
          <p:nvSpPr>
            <p:cNvPr id="3" name="Freeform 2"/>
            <p:cNvSpPr/>
            <p:nvPr/>
          </p:nvSpPr>
          <p:spPr>
            <a:xfrm>
              <a:off x="525666" y="4057940"/>
              <a:ext cx="4860000" cy="803645"/>
            </a:xfrm>
            <a:custGeom>
              <a:avLst/>
              <a:gdLst>
                <a:gd name="connsiteX0" fmla="*/ 0 w 5073979"/>
                <a:gd name="connsiteY0" fmla="*/ 0 h 897490"/>
                <a:gd name="connsiteX1" fmla="*/ 5073979 w 5073979"/>
                <a:gd name="connsiteY1" fmla="*/ 0 h 897490"/>
                <a:gd name="connsiteX2" fmla="*/ 5073979 w 5073979"/>
                <a:gd name="connsiteY2" fmla="*/ 897490 h 897490"/>
                <a:gd name="connsiteX3" fmla="*/ 0 w 5073979"/>
                <a:gd name="connsiteY3" fmla="*/ 897490 h 897490"/>
                <a:gd name="connsiteX4" fmla="*/ 0 w 5073979"/>
                <a:gd name="connsiteY4" fmla="*/ 0 h 89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3979" h="897490">
                  <a:moveTo>
                    <a:pt x="0" y="0"/>
                  </a:moveTo>
                  <a:lnTo>
                    <a:pt x="5073979" y="0"/>
                  </a:lnTo>
                  <a:lnTo>
                    <a:pt x="5073979" y="897490"/>
                  </a:lnTo>
                  <a:lnTo>
                    <a:pt x="0" y="89749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9466" tIns="38100" rIns="38100" bIns="38100" numCol="1" spcCol="1270" anchor="ctr" anchorCtr="0">
              <a:noAutofit/>
            </a:bodyPr>
            <a:lstStyle/>
            <a:p>
              <a:pPr lvl="0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 smtClean="0">
                  <a:latin typeface="Calibri" panose="020F0502020204030204" pitchFamily="34" charset="0"/>
                </a:rPr>
                <a:t>Pre-requisite Software: </a:t>
              </a:r>
              <a:r>
                <a:rPr lang="en-GB" sz="1000" dirty="0">
                  <a:latin typeface="Calibri" panose="020F0502020204030204" pitchFamily="34" charset="0"/>
                </a:rPr>
                <a:t>Single point accountability and tracking of end-to-end service levels.</a:t>
              </a:r>
              <a:endParaRPr lang="en-US" sz="1000" kern="1200" dirty="0" smtClean="0">
                <a:latin typeface="Calibri" panose="020F0502020204030204" pitchFamily="34" charset="0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6179352" y="4084074"/>
              <a:ext cx="4860000" cy="803645"/>
            </a:xfrm>
            <a:custGeom>
              <a:avLst/>
              <a:gdLst>
                <a:gd name="connsiteX0" fmla="*/ 0 w 4583477"/>
                <a:gd name="connsiteY0" fmla="*/ 0 h 880374"/>
                <a:gd name="connsiteX1" fmla="*/ 4583477 w 4583477"/>
                <a:gd name="connsiteY1" fmla="*/ 0 h 880374"/>
                <a:gd name="connsiteX2" fmla="*/ 4583477 w 4583477"/>
                <a:gd name="connsiteY2" fmla="*/ 880374 h 880374"/>
                <a:gd name="connsiteX3" fmla="*/ 0 w 4583477"/>
                <a:gd name="connsiteY3" fmla="*/ 880374 h 880374"/>
                <a:gd name="connsiteX4" fmla="*/ 0 w 4583477"/>
                <a:gd name="connsiteY4" fmla="*/ 0 h 88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83477" h="880374">
                  <a:moveTo>
                    <a:pt x="0" y="0"/>
                  </a:moveTo>
                  <a:lnTo>
                    <a:pt x="4583477" y="0"/>
                  </a:lnTo>
                  <a:lnTo>
                    <a:pt x="4583477" y="880374"/>
                  </a:lnTo>
                  <a:lnTo>
                    <a:pt x="0" y="88037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8715" tIns="38100" rIns="38100" bIns="38100" numCol="1" spcCol="1270" anchor="ctr" anchorCtr="0">
              <a:noAutofit/>
            </a:bodyPr>
            <a:lstStyle/>
            <a:p>
              <a:pPr lvl="0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 smtClean="0">
                  <a:latin typeface="Calibri" panose="020F0502020204030204" pitchFamily="34" charset="0"/>
                </a:rPr>
                <a:t>Integration with CD/CDI tool </a:t>
              </a:r>
              <a:r>
                <a:rPr lang="en-US" sz="1000" kern="1200" dirty="0" smtClean="0">
                  <a:latin typeface="Calibri" panose="020F0502020204030204" pitchFamily="34" charset="0"/>
                </a:rPr>
                <a:t>– To </a:t>
              </a:r>
              <a:r>
                <a:rPr lang="en-GB" sz="1000" dirty="0">
                  <a:latin typeface="Calibri" panose="020F0502020204030204" pitchFamily="34" charset="0"/>
                </a:rPr>
                <a:t>Automation in Application Installation, Smoke Testing and Packaging and </a:t>
              </a:r>
              <a:r>
                <a:rPr lang="en-GB" sz="1000" dirty="0" smtClean="0">
                  <a:latin typeface="Calibri" panose="020F0502020204030204" pitchFamily="34" charset="0"/>
                </a:rPr>
                <a:t>Deployment.</a:t>
              </a:r>
              <a:endParaRPr lang="en-US" sz="1000" kern="1200" dirty="0">
                <a:latin typeface="Calibri" panose="020F050202020403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96745" y="4213438"/>
              <a:ext cx="573436" cy="579579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551858" y="5055098"/>
              <a:ext cx="4833808" cy="803645"/>
            </a:xfrm>
            <a:custGeom>
              <a:avLst/>
              <a:gdLst>
                <a:gd name="connsiteX0" fmla="*/ 0 w 4571931"/>
                <a:gd name="connsiteY0" fmla="*/ 0 h 959543"/>
                <a:gd name="connsiteX1" fmla="*/ 4571931 w 4571931"/>
                <a:gd name="connsiteY1" fmla="*/ 0 h 959543"/>
                <a:gd name="connsiteX2" fmla="*/ 4571931 w 4571931"/>
                <a:gd name="connsiteY2" fmla="*/ 959543 h 959543"/>
                <a:gd name="connsiteX3" fmla="*/ 0 w 4571931"/>
                <a:gd name="connsiteY3" fmla="*/ 959543 h 959543"/>
                <a:gd name="connsiteX4" fmla="*/ 0 w 4571931"/>
                <a:gd name="connsiteY4" fmla="*/ 0 h 959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931" h="959543">
                  <a:moveTo>
                    <a:pt x="0" y="0"/>
                  </a:moveTo>
                  <a:lnTo>
                    <a:pt x="4571931" y="0"/>
                  </a:lnTo>
                  <a:lnTo>
                    <a:pt x="4571931" y="959543"/>
                  </a:lnTo>
                  <a:lnTo>
                    <a:pt x="0" y="95954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4211" tIns="38100" rIns="38100" bIns="38100" numCol="1" spcCol="1270" anchor="ctr" anchorCtr="0">
              <a:noAutofit/>
            </a:bodyPr>
            <a:lstStyle/>
            <a:p>
              <a:pPr lvl="0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 smtClean="0">
                  <a:latin typeface="Calibri" panose="020F0502020204030204" pitchFamily="34" charset="0"/>
                </a:rPr>
                <a:t>Backup &amp; Monitoring:</a:t>
              </a:r>
              <a:r>
                <a:rPr lang="en-GB" sz="1000" b="1" dirty="0">
                  <a:latin typeface="Calibri" panose="020F0502020204030204" pitchFamily="34" charset="0"/>
                </a:rPr>
                <a:t> </a:t>
              </a:r>
              <a:r>
                <a:rPr lang="en-GB" sz="1000" dirty="0"/>
                <a:t>Monitoring ,Reporting and backup services to monitor the operational efficiencies on a regular basis.</a:t>
              </a:r>
              <a:r>
                <a:rPr lang="en-US" sz="1000" dirty="0"/>
                <a:t>  </a:t>
              </a:r>
              <a:endParaRPr lang="en-US" sz="10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47387" y="5266768"/>
              <a:ext cx="575951" cy="44954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8"/>
            <p:cNvSpPr/>
            <p:nvPr/>
          </p:nvSpPr>
          <p:spPr>
            <a:xfrm>
              <a:off x="6179352" y="5017083"/>
              <a:ext cx="4860000" cy="803645"/>
            </a:xfrm>
            <a:custGeom>
              <a:avLst/>
              <a:gdLst>
                <a:gd name="connsiteX0" fmla="*/ 0 w 4509494"/>
                <a:gd name="connsiteY0" fmla="*/ 0 h 818993"/>
                <a:gd name="connsiteX1" fmla="*/ 4509494 w 4509494"/>
                <a:gd name="connsiteY1" fmla="*/ 0 h 818993"/>
                <a:gd name="connsiteX2" fmla="*/ 4509494 w 4509494"/>
                <a:gd name="connsiteY2" fmla="*/ 818993 h 818993"/>
                <a:gd name="connsiteX3" fmla="*/ 0 w 4509494"/>
                <a:gd name="connsiteY3" fmla="*/ 818993 h 818993"/>
                <a:gd name="connsiteX4" fmla="*/ 0 w 4509494"/>
                <a:gd name="connsiteY4" fmla="*/ 0 h 81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9494" h="818993">
                  <a:moveTo>
                    <a:pt x="0" y="0"/>
                  </a:moveTo>
                  <a:lnTo>
                    <a:pt x="4509494" y="0"/>
                  </a:lnTo>
                  <a:lnTo>
                    <a:pt x="4509494" y="818993"/>
                  </a:lnTo>
                  <a:lnTo>
                    <a:pt x="0" y="81899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4211" tIns="38100" rIns="38100" bIns="38100" numCol="1" spcCol="1270" anchor="ctr" anchorCtr="0">
              <a:noAutofit/>
            </a:bodyPr>
            <a:lstStyle/>
            <a:p>
              <a:pPr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 smtClean="0">
                  <a:latin typeface="Calibri" panose="020F0502020204030204" pitchFamily="34" charset="0"/>
                </a:rPr>
                <a:t>Internal Security (</a:t>
              </a:r>
              <a:r>
                <a:rPr lang="en-US" sz="1000" b="1" kern="1200" dirty="0" smtClean="0">
                  <a:latin typeface="Calibri" panose="020F0502020204030204" pitchFamily="34" charset="0"/>
                </a:rPr>
                <a:t>MIS)</a:t>
              </a:r>
              <a:r>
                <a:rPr lang="en-US" sz="1000" dirty="0" smtClean="0"/>
                <a:t> Ensure that specific compliance and security measures are adhered to/enforced upon the environment being provisioned</a:t>
              </a:r>
              <a:endParaRPr lang="en-GB" sz="1000" dirty="0"/>
            </a:p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 smtClean="0">
                  <a:latin typeface="Calibri" panose="020F0502020204030204" pitchFamily="34" charset="0"/>
                </a:rPr>
                <a:t>.</a:t>
              </a:r>
              <a:endParaRPr lang="en-US" sz="1000" kern="1200" dirty="0">
                <a:latin typeface="Calibri" panose="020F050202020403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255961" y="5049363"/>
              <a:ext cx="530522" cy="665004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33" name="Title 3"/>
          <p:cNvSpPr txBox="1">
            <a:spLocks noGrp="1"/>
          </p:cNvSpPr>
          <p:nvPr>
            <p:ph type="title"/>
          </p:nvPr>
        </p:nvSpPr>
        <p:spPr bwMode="gray">
          <a:xfrm>
            <a:off x="240736" y="96245"/>
            <a:ext cx="3339172" cy="642647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9pPr>
          </a:lstStyle>
          <a:p>
            <a:r>
              <a:rPr lang="en-US" sz="2533" dirty="0" smtClean="0">
                <a:solidFill>
                  <a:prstClr val="white"/>
                </a:solidFill>
                <a:ea typeface="ＭＳ Ｐゴシック" pitchFamily="34" charset="-128"/>
                <a:cs typeface="Arial" pitchFamily="34" charset="0"/>
              </a:rPr>
              <a:t> </a:t>
            </a:r>
            <a:r>
              <a:rPr lang="nl-NL" sz="2400" dirty="0"/>
              <a:t>Application </a:t>
            </a:r>
            <a:r>
              <a:rPr lang="nl-NL" sz="2400" dirty="0" smtClean="0"/>
              <a:t>Re-hosting</a:t>
            </a:r>
            <a:endParaRPr lang="en-US" sz="2533" dirty="0">
              <a:solidFill>
                <a:prstClr val="white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1424933" y="68016"/>
            <a:ext cx="558020" cy="570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b="1" dirty="0">
                <a:solidFill>
                  <a:prstClr val="white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76689" y="745275"/>
            <a:ext cx="6259381" cy="3013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0" hangingPunct="0">
              <a:spcBef>
                <a:spcPct val="15000"/>
              </a:spcBef>
              <a:spcAft>
                <a:spcPct val="15000"/>
              </a:spcAft>
              <a:buClr>
                <a:srgbClr val="0066CC"/>
              </a:buClr>
              <a:buSzPct val="135000"/>
              <a:defRPr/>
            </a:pPr>
            <a:r>
              <a:rPr lang="en-GB" sz="1333" b="1" i="1" dirty="0">
                <a:solidFill>
                  <a:srgbClr val="0063BE">
                    <a:lumMod val="75000"/>
                  </a:srgbClr>
                </a:solidFill>
                <a:latin typeface="Calibri" panose="020F0502020204030204" pitchFamily="34" charset="0"/>
                <a:cs typeface="Calibri" pitchFamily="34" charset="0"/>
              </a:rPr>
              <a:t>Automation and Technology Implementation </a:t>
            </a:r>
            <a:r>
              <a:rPr lang="en-GB" sz="1333" b="1" i="1" dirty="0" smtClean="0">
                <a:solidFill>
                  <a:srgbClr val="0063BE">
                    <a:lumMod val="75000"/>
                  </a:srgbClr>
                </a:solidFill>
                <a:latin typeface="Calibri" panose="020F0502020204030204" pitchFamily="34" charset="0"/>
                <a:cs typeface="Calibri" pitchFamily="34" charset="0"/>
              </a:rPr>
              <a:t>through  ING Data Centre</a:t>
            </a:r>
          </a:p>
          <a:p>
            <a:pPr defTabSz="914377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0066CC"/>
              </a:buClr>
              <a:buSzPct val="135000"/>
              <a:defRPr/>
            </a:pPr>
            <a:endParaRPr lang="en-GB" sz="1333" dirty="0" smtClean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377" eaLnBrk="0" hangingPunct="0">
              <a:spcBef>
                <a:spcPct val="15000"/>
              </a:spcBef>
              <a:spcAft>
                <a:spcPct val="15000"/>
              </a:spcAft>
              <a:buClr>
                <a:srgbClr val="0066CC"/>
              </a:buClr>
              <a:buSzPct val="135000"/>
              <a:defRPr/>
            </a:pPr>
            <a:r>
              <a:rPr lang="en-US" sz="1333" b="1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DevOps Responsibility </a:t>
            </a:r>
          </a:p>
          <a:p>
            <a:pPr marL="171446" indent="-171446" defTabSz="914377">
              <a:lnSpc>
                <a:spcPct val="110000"/>
              </a:lnSpc>
              <a:spcBef>
                <a:spcPct val="15000"/>
              </a:spcBef>
              <a:spcAft>
                <a:spcPts val="300"/>
              </a:spcAft>
              <a:buClr>
                <a:srgbClr val="0066CC"/>
              </a:buClr>
              <a:buSzPct val="135000"/>
              <a:buFont typeface="Arial" panose="020B0604020202020204" pitchFamily="34" charset="0"/>
              <a:buChar char="•"/>
              <a:defRPr/>
            </a:pPr>
            <a:r>
              <a:rPr lang="en-GB" sz="1333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Provising</a:t>
            </a:r>
            <a:r>
              <a:rPr lang="en-GB" sz="1333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DTAP </a:t>
            </a:r>
            <a:r>
              <a:rPr lang="en-GB" sz="1333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 </a:t>
            </a:r>
            <a:r>
              <a:rPr lang="en-GB" sz="1333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application specific software</a:t>
            </a:r>
            <a:r>
              <a:rPr lang="en-GB" sz="1333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333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46" indent="-171446" defTabSz="914377">
              <a:lnSpc>
                <a:spcPct val="110000"/>
              </a:lnSpc>
              <a:spcBef>
                <a:spcPct val="15000"/>
              </a:spcBef>
              <a:spcAft>
                <a:spcPts val="300"/>
              </a:spcAft>
              <a:buClr>
                <a:srgbClr val="0066CC"/>
              </a:buClr>
              <a:buSzPct val="135000"/>
              <a:buFont typeface="Arial" panose="020B0604020202020204" pitchFamily="34" charset="0"/>
              <a:buChar char="•"/>
              <a:defRPr/>
            </a:pPr>
            <a:r>
              <a:rPr lang="en-US" sz="1333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</a:t>
            </a:r>
            <a:r>
              <a:rPr lang="en-US" sz="1333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specific patching/hardening </a:t>
            </a:r>
            <a:r>
              <a:rPr lang="en-US" sz="1333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sz="1333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is not done during </a:t>
            </a:r>
            <a:r>
              <a:rPr lang="en-US" sz="1333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provisioning.</a:t>
            </a:r>
          </a:p>
          <a:p>
            <a:pPr marL="171446" indent="-171446" defTabSz="914377">
              <a:lnSpc>
                <a:spcPct val="110000"/>
              </a:lnSpc>
              <a:spcBef>
                <a:spcPct val="15000"/>
              </a:spcBef>
              <a:spcAft>
                <a:spcPts val="300"/>
              </a:spcAft>
              <a:buClr>
                <a:srgbClr val="0066CC"/>
              </a:buClr>
              <a:buSzPct val="135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Modify the CI List with the details of the newly provisioned </a:t>
            </a:r>
            <a:r>
              <a:rPr lang="en-US" sz="140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environment.</a:t>
            </a:r>
            <a:endParaRPr lang="en-US" sz="14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46" indent="-171446" defTabSz="914377">
              <a:lnSpc>
                <a:spcPct val="110000"/>
              </a:lnSpc>
              <a:spcBef>
                <a:spcPct val="15000"/>
              </a:spcBef>
              <a:spcAft>
                <a:spcPts val="300"/>
              </a:spcAft>
              <a:buClr>
                <a:srgbClr val="0066CC"/>
              </a:buClr>
              <a:buSzPct val="135000"/>
              <a:buFont typeface="Arial" panose="020B0604020202020204" pitchFamily="34" charset="0"/>
              <a:buChar char="•"/>
              <a:defRPr/>
            </a:pPr>
            <a:r>
              <a:rPr lang="en-US" sz="140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Responsible for Disaster recovery.</a:t>
            </a:r>
            <a:endParaRPr lang="en-US" sz="14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46" indent="-171446" defTabSz="914377">
              <a:lnSpc>
                <a:spcPct val="110000"/>
              </a:lnSpc>
              <a:spcBef>
                <a:spcPct val="15000"/>
              </a:spcBef>
              <a:spcAft>
                <a:spcPts val="300"/>
              </a:spcAft>
              <a:buClr>
                <a:srgbClr val="0066CC"/>
              </a:buClr>
              <a:buSzPct val="135000"/>
              <a:buFont typeface="Arial" panose="020B0604020202020204" pitchFamily="34" charset="0"/>
              <a:buChar char="•"/>
              <a:defRPr/>
            </a:pPr>
            <a:endParaRPr lang="en-GB" sz="1400" dirty="0"/>
          </a:p>
          <a:p>
            <a:pPr marL="171446" indent="-171446" defTabSz="914377">
              <a:lnSpc>
                <a:spcPct val="110000"/>
              </a:lnSpc>
              <a:spcBef>
                <a:spcPct val="15000"/>
              </a:spcBef>
              <a:spcAft>
                <a:spcPts val="300"/>
              </a:spcAft>
              <a:buClr>
                <a:srgbClr val="0066CC"/>
              </a:buClr>
              <a:buSzPct val="135000"/>
              <a:buFont typeface="Arial" panose="020B0604020202020204" pitchFamily="34" charset="0"/>
              <a:buChar char="•"/>
              <a:defRPr/>
            </a:pPr>
            <a:endParaRPr lang="en-GB" sz="1333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377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0066CC"/>
              </a:buClr>
              <a:buSzPct val="135000"/>
              <a:defRPr/>
            </a:pPr>
            <a:endParaRPr lang="en-US" sz="1333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Picture 1" descr="image00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18" y="4562959"/>
            <a:ext cx="674268" cy="399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/>
          <p:cNvCxnSpPr/>
          <p:nvPr/>
        </p:nvCxnSpPr>
        <p:spPr>
          <a:xfrm>
            <a:off x="5976689" y="831402"/>
            <a:ext cx="0" cy="3279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069488" y="2158677"/>
            <a:ext cx="6122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48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rp PPT Template 2017_16x9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PPT Template 2017_16x9" id="{95F6A563-0C97-AD49-9D8B-4D5469B33D84}" vid="{B548F6CD-3FD6-A840-AEF6-E5CD8ABB3E9F}"/>
    </a:ext>
  </a:extLst>
</a:theme>
</file>

<file path=ppt/theme/theme3.xml><?xml version="1.0" encoding="utf-8"?>
<a:theme xmlns:a="http://schemas.openxmlformats.org/drawingml/2006/main" name="4_TCS New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4.xml><?xml version="1.0" encoding="utf-8"?>
<a:theme xmlns:a="http://schemas.openxmlformats.org/drawingml/2006/main" name="Corp PPT Template 2017_16x9_Co-Branding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PPT Template 2014_16x9_Co-Branding" id="{5EE02D02-286D-4B8A-9660-A4F4C24220ED}" vid="{D775EDB2-3A65-4471-B16B-AC15D66652C4}"/>
    </a:ext>
  </a:extLst>
</a:theme>
</file>

<file path=ppt/theme/theme5.xml><?xml version="1.0" encoding="utf-8"?>
<a:theme xmlns:a="http://schemas.openxmlformats.org/drawingml/2006/main" name="5_TCS New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TCS New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8.xml><?xml version="1.0" encoding="utf-8"?>
<a:theme xmlns:a="http://schemas.openxmlformats.org/drawingml/2006/main" name="7_TCS New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9.xml><?xml version="1.0" encoding="utf-8"?>
<a:theme xmlns:a="http://schemas.openxmlformats.org/drawingml/2006/main" name="1_Corp PPT Template 2017_16x9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PPT Template 2017_16x9" id="{95F6A563-0C97-AD49-9D8B-4D5469B33D84}" vid="{B548F6CD-3FD6-A840-AEF6-E5CD8ABB3E9F}"/>
    </a:ext>
  </a:extLst>
</a:theme>
</file>

<file path=ppt/theme/themeOverride1.xml><?xml version="1.0" encoding="utf-8"?>
<a:themeOverride xmlns:a="http://schemas.openxmlformats.org/drawingml/2006/main">
  <a:clrScheme name="TCS">
    <a:dk1>
      <a:srgbClr val="000000"/>
    </a:dk1>
    <a:lt1>
      <a:sysClr val="window" lastClr="FFFFFF"/>
    </a:lt1>
    <a:dk2>
      <a:srgbClr val="4E84C4"/>
    </a:dk2>
    <a:lt2>
      <a:srgbClr val="000000"/>
    </a:lt2>
    <a:accent1>
      <a:srgbClr val="0063BE"/>
    </a:accent1>
    <a:accent2>
      <a:srgbClr val="83389B"/>
    </a:accent2>
    <a:accent3>
      <a:srgbClr val="55A51C"/>
    </a:accent3>
    <a:accent4>
      <a:srgbClr val="D6492A"/>
    </a:accent4>
    <a:accent5>
      <a:srgbClr val="B9AFA4"/>
    </a:accent5>
    <a:accent6>
      <a:srgbClr val="974B07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TCS">
    <a:dk1>
      <a:srgbClr val="000000"/>
    </a:dk1>
    <a:lt1>
      <a:sysClr val="window" lastClr="FFFFFF"/>
    </a:lt1>
    <a:dk2>
      <a:srgbClr val="4E84C4"/>
    </a:dk2>
    <a:lt2>
      <a:srgbClr val="000000"/>
    </a:lt2>
    <a:accent1>
      <a:srgbClr val="0063BE"/>
    </a:accent1>
    <a:accent2>
      <a:srgbClr val="83389B"/>
    </a:accent2>
    <a:accent3>
      <a:srgbClr val="55A51C"/>
    </a:accent3>
    <a:accent4>
      <a:srgbClr val="D6492A"/>
    </a:accent4>
    <a:accent5>
      <a:srgbClr val="B9AFA4"/>
    </a:accent5>
    <a:accent6>
      <a:srgbClr val="974B07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TCS">
    <a:dk1>
      <a:srgbClr val="000000"/>
    </a:dk1>
    <a:lt1>
      <a:sysClr val="window" lastClr="FFFFFF"/>
    </a:lt1>
    <a:dk2>
      <a:srgbClr val="4E84C4"/>
    </a:dk2>
    <a:lt2>
      <a:srgbClr val="000000"/>
    </a:lt2>
    <a:accent1>
      <a:srgbClr val="0063BE"/>
    </a:accent1>
    <a:accent2>
      <a:srgbClr val="83389B"/>
    </a:accent2>
    <a:accent3>
      <a:srgbClr val="55A51C"/>
    </a:accent3>
    <a:accent4>
      <a:srgbClr val="D6492A"/>
    </a:accent4>
    <a:accent5>
      <a:srgbClr val="B9AFA4"/>
    </a:accent5>
    <a:accent6>
      <a:srgbClr val="974B07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TCS">
    <a:dk1>
      <a:srgbClr val="000000"/>
    </a:dk1>
    <a:lt1>
      <a:sysClr val="window" lastClr="FFFFFF"/>
    </a:lt1>
    <a:dk2>
      <a:srgbClr val="4E84C4"/>
    </a:dk2>
    <a:lt2>
      <a:srgbClr val="000000"/>
    </a:lt2>
    <a:accent1>
      <a:srgbClr val="0063BE"/>
    </a:accent1>
    <a:accent2>
      <a:srgbClr val="83389B"/>
    </a:accent2>
    <a:accent3>
      <a:srgbClr val="55A51C"/>
    </a:accent3>
    <a:accent4>
      <a:srgbClr val="D6492A"/>
    </a:accent4>
    <a:accent5>
      <a:srgbClr val="B9AFA4"/>
    </a:accent5>
    <a:accent6>
      <a:srgbClr val="974B07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TCS">
    <a:dk1>
      <a:srgbClr val="000000"/>
    </a:dk1>
    <a:lt1>
      <a:sysClr val="window" lastClr="FFFFFF"/>
    </a:lt1>
    <a:dk2>
      <a:srgbClr val="4E84C4"/>
    </a:dk2>
    <a:lt2>
      <a:srgbClr val="000000"/>
    </a:lt2>
    <a:accent1>
      <a:srgbClr val="0063BE"/>
    </a:accent1>
    <a:accent2>
      <a:srgbClr val="83389B"/>
    </a:accent2>
    <a:accent3>
      <a:srgbClr val="55A51C"/>
    </a:accent3>
    <a:accent4>
      <a:srgbClr val="D6492A"/>
    </a:accent4>
    <a:accent5>
      <a:srgbClr val="B9AFA4"/>
    </a:accent5>
    <a:accent6>
      <a:srgbClr val="974B07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E561BC171F5541874E2D6B611F12CD" ma:contentTypeVersion="0" ma:contentTypeDescription="Create a new document." ma:contentTypeScope="" ma:versionID="a566d05b4f26c9e30ec2adaa2e77414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97E4C5C3-29F4-403A-A2AA-C5EBF44789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F0B410-8ADD-4216-A729-70213A83E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87694224-DE60-47BF-849A-E584B295382C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34590</TotalTime>
  <Words>2253</Words>
  <Application>Microsoft Office PowerPoint</Application>
  <PresentationFormat>Widescreen</PresentationFormat>
  <Paragraphs>417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25</vt:i4>
      </vt:variant>
    </vt:vector>
  </HeadingPairs>
  <TitlesOfParts>
    <vt:vector size="48" baseType="lpstr">
      <vt:lpstr>MS PGothic</vt:lpstr>
      <vt:lpstr>Aharoni</vt:lpstr>
      <vt:lpstr>Arial</vt:lpstr>
      <vt:lpstr>Bookman Old Style</vt:lpstr>
      <vt:lpstr>Calibiri</vt:lpstr>
      <vt:lpstr>Calibri</vt:lpstr>
      <vt:lpstr>Cambria</vt:lpstr>
      <vt:lpstr>Candara</vt:lpstr>
      <vt:lpstr>Courier New</vt:lpstr>
      <vt:lpstr>Myriad Pro</vt:lpstr>
      <vt:lpstr>Segoe UI</vt:lpstr>
      <vt:lpstr>Trebuchet MS</vt:lpstr>
      <vt:lpstr>Tw Cen MT</vt:lpstr>
      <vt:lpstr>Wingdings</vt:lpstr>
      <vt:lpstr>1_Office Theme</vt:lpstr>
      <vt:lpstr>Corp PPT Template 2017_16x9</vt:lpstr>
      <vt:lpstr>4_TCS New</vt:lpstr>
      <vt:lpstr>Corp PPT Template 2017_16x9_Co-Branding</vt:lpstr>
      <vt:lpstr>5_TCS New</vt:lpstr>
      <vt:lpstr>2_Office Theme</vt:lpstr>
      <vt:lpstr>6_TCS New</vt:lpstr>
      <vt:lpstr>7_TCS New</vt:lpstr>
      <vt:lpstr>1_Corp PPT Template 2017_16x9</vt:lpstr>
      <vt:lpstr>Agenda</vt:lpstr>
      <vt:lpstr>ING-TCS Relationship – 19 + years and Going Strong</vt:lpstr>
      <vt:lpstr>Our Understanding of your need</vt:lpstr>
      <vt:lpstr>Key Solution Tenets</vt:lpstr>
      <vt:lpstr>Our approach</vt:lpstr>
      <vt:lpstr>Application Re-hosting</vt:lpstr>
      <vt:lpstr> Application Migration from COLT DC to Bank’s DC.</vt:lpstr>
      <vt:lpstr>Portal Application Re-hosting</vt:lpstr>
      <vt:lpstr> Application Re-hosting</vt:lpstr>
      <vt:lpstr>Pega workflow creation</vt:lpstr>
      <vt:lpstr>TCS-ING Relationship (PEGA) Journey so far...</vt:lpstr>
      <vt:lpstr>TCS’ Capabilities in PEGA </vt:lpstr>
      <vt:lpstr>Build new web portal</vt:lpstr>
      <vt:lpstr>Front end &amp; API expertise of TCS in ING</vt:lpstr>
      <vt:lpstr>TCS Synergy for REF Portal</vt:lpstr>
      <vt:lpstr>Successful Distributed Agile WoW</vt:lpstr>
      <vt:lpstr>Learnings from similar transition experiences within ING</vt:lpstr>
      <vt:lpstr>Migration Options</vt:lpstr>
      <vt:lpstr>TCS understands ING technology, tools and processes</vt:lpstr>
      <vt:lpstr>Help &amp; Clarification needed from ING</vt:lpstr>
      <vt:lpstr>TCS understanding of product roadmap</vt:lpstr>
      <vt:lpstr>Our understanding : Upcoming product backlog</vt:lpstr>
      <vt:lpstr>Way of Working</vt:lpstr>
      <vt:lpstr>Our differentiators - TCS as your trusted partner</vt:lpstr>
      <vt:lpstr>Commercials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PGE Executive Summary May 2017</dc:title>
  <dc:creator>TATA Consultancy Services</dc:creator>
  <cp:lastModifiedBy>Agarwal, S. (Sujit)</cp:lastModifiedBy>
  <cp:revision>588</cp:revision>
  <dcterms:created xsi:type="dcterms:W3CDTF">2016-10-06T18:49:17Z</dcterms:created>
  <dcterms:modified xsi:type="dcterms:W3CDTF">2018-06-09T14:55:38Z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0x010100D9E561BC171F5541874E2D6B611F12CD</vt:lpwstr>
  </property>
</Properties>
</file>